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6"/>
  </p:notesMasterIdLst>
  <p:sldIdLst>
    <p:sldId id="284" r:id="rId5"/>
    <p:sldId id="257" r:id="rId6"/>
    <p:sldId id="279" r:id="rId7"/>
    <p:sldId id="259" r:id="rId8"/>
    <p:sldId id="260" r:id="rId9"/>
    <p:sldId id="261" r:id="rId10"/>
    <p:sldId id="262" r:id="rId11"/>
    <p:sldId id="308" r:id="rId12"/>
    <p:sldId id="264" r:id="rId13"/>
    <p:sldId id="301" r:id="rId14"/>
    <p:sldId id="265" r:id="rId15"/>
    <p:sldId id="316" r:id="rId16"/>
    <p:sldId id="302" r:id="rId17"/>
    <p:sldId id="299" r:id="rId18"/>
    <p:sldId id="267" r:id="rId19"/>
    <p:sldId id="304" r:id="rId20"/>
    <p:sldId id="268" r:id="rId21"/>
    <p:sldId id="303" r:id="rId22"/>
    <p:sldId id="270" r:id="rId23"/>
    <p:sldId id="305" r:id="rId24"/>
    <p:sldId id="271" r:id="rId25"/>
    <p:sldId id="307" r:id="rId26"/>
    <p:sldId id="280" r:id="rId27"/>
    <p:sldId id="272" r:id="rId28"/>
    <p:sldId id="298" r:id="rId29"/>
    <p:sldId id="273" r:id="rId30"/>
    <p:sldId id="311" r:id="rId31"/>
    <p:sldId id="312" r:id="rId32"/>
    <p:sldId id="315" r:id="rId33"/>
    <p:sldId id="313" r:id="rId34"/>
    <p:sldId id="314" r:id="rId3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10A3B-B0F1-214D-DFA5-7153161EC307}" v="305" dt="2020-09-03T18:57:16.891"/>
    <p1510:client id="{F02C1004-4504-C169-0A30-60B6D2B42E8C}" v="75" dt="2020-08-18T08:34:32.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62"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ata7.xml.rels><?xml version="1.0" encoding="UTF-8" standalone="yes"?>
<Relationships xmlns="http://schemas.openxmlformats.org/package/2006/relationships"><Relationship Id="rId1" Type="http://schemas.openxmlformats.org/officeDocument/2006/relationships/image" Target="../media/image14.jpg"/></Relationships>
</file>

<file path=ppt/diagrams/_rels/data8.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image" Target="../media/image16.jp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rawing7.xml.rels><?xml version="1.0" encoding="UTF-8" standalone="yes"?>
<Relationships xmlns="http://schemas.openxmlformats.org/package/2006/relationships"><Relationship Id="rId1" Type="http://schemas.openxmlformats.org/officeDocument/2006/relationships/image" Target="../media/image14.jpg"/></Relationships>
</file>

<file path=ppt/diagrams/_rels/drawing8.xml.rels><?xml version="1.0" encoding="UTF-8" standalone="yes"?>
<Relationships xmlns="http://schemas.openxmlformats.org/package/2006/relationships"><Relationship Id="rId1" Type="http://schemas.openxmlformats.org/officeDocument/2006/relationships/image" Target="../media/image15.jp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EA02-A6C0-4979-A4A6-AB70D9BA92CF}" type="doc">
      <dgm:prSet loTypeId="urn:microsoft.com/office/officeart/2005/8/layout/hList7" loCatId="list" qsTypeId="urn:microsoft.com/office/officeart/2005/8/quickstyle/simple3" qsCatId="simple" csTypeId="urn:microsoft.com/office/officeart/2005/8/colors/accent0_1" csCatId="mainScheme" phldr="1"/>
      <dgm:spPr/>
      <dgm:t>
        <a:bodyPr/>
        <a:lstStyle/>
        <a:p>
          <a:endParaRPr lang="en-US"/>
        </a:p>
      </dgm:t>
    </dgm:pt>
    <dgm:pt modelId="{46733D35-BF92-4F11-A750-A3775DD8F517}">
      <dgm:prSet/>
      <dgm:spPr/>
      <dgm:t>
        <a:bodyPr/>
        <a:lstStyle/>
        <a:p>
          <a:pPr rtl="0"/>
          <a:r>
            <a:rPr lang="ka-GE"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dirty="0">
            <a:latin typeface="Calibri" panose="020F0502020204030204" pitchFamily="34" charset="0"/>
            <a:cs typeface="Calibri" panose="020F0502020204030204" pitchFamily="34" charset="0"/>
          </a:endParaRPr>
        </a:p>
      </dgm:t>
    </dgm:pt>
    <dgm:pt modelId="{5DFD8B5B-AD65-4E13-8869-81DD347C9C46}" type="parTrans" cxnId="{D7365C85-FA72-48D8-B1A1-E55FAE26A458}">
      <dgm:prSet/>
      <dgm:spPr/>
      <dgm:t>
        <a:bodyPr/>
        <a:lstStyle/>
        <a:p>
          <a:endParaRPr lang="en-US"/>
        </a:p>
      </dgm:t>
    </dgm:pt>
    <dgm:pt modelId="{3002A112-C8C6-419C-84F4-FB1C5825CC62}" type="sibTrans" cxnId="{D7365C85-FA72-48D8-B1A1-E55FAE26A458}">
      <dgm:prSet/>
      <dgm:spPr/>
      <dgm:t>
        <a:bodyPr/>
        <a:lstStyle/>
        <a:p>
          <a:endParaRPr lang="en-US"/>
        </a:p>
      </dgm:t>
    </dgm:pt>
    <dgm:pt modelId="{85682951-B292-4D1C-B141-B48BBE42A6BC}">
      <dgm:prSet/>
      <dgm:spPr/>
      <dgm:t>
        <a:bodyPr/>
        <a:lstStyle/>
        <a:p>
          <a:pPr rtl="0"/>
          <a:r>
            <a:rPr lang="ka-GE">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a:latin typeface="Calibri" panose="020F0502020204030204" pitchFamily="34" charset="0"/>
            <a:cs typeface="Calibri" panose="020F0502020204030204" pitchFamily="34" charset="0"/>
          </a:endParaRPr>
        </a:p>
      </dgm:t>
    </dgm:pt>
    <dgm:pt modelId="{A3234911-B8AA-45BD-BB43-80D3EAC9412D}" type="parTrans" cxnId="{2871EE1E-660B-4DF5-97B3-82FB32F4470F}">
      <dgm:prSet/>
      <dgm:spPr/>
      <dgm:t>
        <a:bodyPr/>
        <a:lstStyle/>
        <a:p>
          <a:endParaRPr lang="en-US"/>
        </a:p>
      </dgm:t>
    </dgm:pt>
    <dgm:pt modelId="{DD1D8EB9-00DC-41F8-833F-D462082801D7}" type="sibTrans" cxnId="{2871EE1E-660B-4DF5-97B3-82FB32F4470F}">
      <dgm:prSet/>
      <dgm:spPr/>
      <dgm:t>
        <a:bodyPr/>
        <a:lstStyle/>
        <a:p>
          <a:endParaRPr lang="en-US"/>
        </a:p>
      </dgm:t>
    </dgm:pt>
    <dgm:pt modelId="{B1F61F94-72AE-44EA-8F5C-0D1BAD7B6098}">
      <dgm:prSet/>
      <dgm:spPr/>
      <dgm:t>
        <a:bodyPr/>
        <a:lstStyle/>
        <a:p>
          <a:pPr rtl="0"/>
          <a:r>
            <a:rPr lang="ka-GE">
              <a:latin typeface="Calibri" panose="020F0502020204030204" pitchFamily="34" charset="0"/>
              <a:cs typeface="Calibri" panose="020F0502020204030204" pitchFamily="34" charset="0"/>
            </a:rPr>
            <a:t>სამართლიანობა და ხელმისაწვდომობა</a:t>
          </a:r>
          <a:endParaRPr lang="nb-NO">
            <a:latin typeface="Calibri" panose="020F0502020204030204" pitchFamily="34" charset="0"/>
            <a:cs typeface="Calibri" panose="020F0502020204030204" pitchFamily="34" charset="0"/>
          </a:endParaRPr>
        </a:p>
      </dgm:t>
    </dgm:pt>
    <dgm:pt modelId="{4082713A-B924-405D-BC30-6B782ACB6091}" type="parTrans" cxnId="{F8D0408A-FD39-47AD-B83D-8114C38D0B1C}">
      <dgm:prSet/>
      <dgm:spPr/>
      <dgm:t>
        <a:bodyPr/>
        <a:lstStyle/>
        <a:p>
          <a:endParaRPr lang="en-US"/>
        </a:p>
      </dgm:t>
    </dgm:pt>
    <dgm:pt modelId="{EA89F10E-E6D0-4D4F-8B8A-AA947D072F8E}" type="sibTrans" cxnId="{F8D0408A-FD39-47AD-B83D-8114C38D0B1C}">
      <dgm:prSet/>
      <dgm:spPr/>
      <dgm:t>
        <a:bodyPr/>
        <a:lstStyle/>
        <a:p>
          <a:endParaRPr lang="en-US"/>
        </a:p>
      </dgm:t>
    </dgm:pt>
    <dgm:pt modelId="{F8DF0D46-F8DE-4CA3-99D4-E8A02CA67ECE}">
      <dgm:prSet/>
      <dgm:spPr/>
      <dgm:t>
        <a:bodyPr/>
        <a:lstStyle/>
        <a:p>
          <a:pPr rtl="0"/>
          <a:r>
            <a:rPr lang="ka-GE">
              <a:latin typeface="Calibri" panose="020F0502020204030204" pitchFamily="34" charset="0"/>
              <a:cs typeface="Calibri" panose="020F0502020204030204" pitchFamily="34" charset="0"/>
            </a:rPr>
            <a:t>გამჭირვალობა</a:t>
          </a:r>
          <a:endParaRPr lang="nb-NO">
            <a:latin typeface="Calibri" panose="020F0502020204030204" pitchFamily="34" charset="0"/>
            <a:cs typeface="Calibri" panose="020F0502020204030204" pitchFamily="34" charset="0"/>
          </a:endParaRPr>
        </a:p>
      </dgm:t>
    </dgm:pt>
    <dgm:pt modelId="{221E9A8B-D210-4013-9107-12BAB3F89ABB}" type="parTrans" cxnId="{230634B4-F2B2-442C-9E1F-485889AC2449}">
      <dgm:prSet/>
      <dgm:spPr/>
      <dgm:t>
        <a:bodyPr/>
        <a:lstStyle/>
        <a:p>
          <a:endParaRPr lang="en-US"/>
        </a:p>
      </dgm:t>
    </dgm:pt>
    <dgm:pt modelId="{AC23E26A-D96D-4674-A12C-B4A827842732}" type="sibTrans" cxnId="{230634B4-F2B2-442C-9E1F-485889AC2449}">
      <dgm:prSet/>
      <dgm:spPr/>
      <dgm:t>
        <a:bodyPr/>
        <a:lstStyle/>
        <a:p>
          <a:endParaRPr lang="en-US"/>
        </a:p>
      </dgm:t>
    </dgm:pt>
    <dgm:pt modelId="{C23C84C5-2251-4955-A603-E1D87CA9E78D}">
      <dgm:prSet/>
      <dgm:spPr/>
      <dgm:t>
        <a:bodyPr/>
        <a:lstStyle/>
        <a:p>
          <a:pPr rtl="0"/>
          <a:r>
            <a:rPr lang="ka-GE" dirty="0">
              <a:latin typeface="Calibri" panose="020F0502020204030204" pitchFamily="34" charset="0"/>
              <a:cs typeface="Calibri" panose="020F0502020204030204" pitchFamily="34" charset="0"/>
            </a:rPr>
            <a:t>მულტისექტორული კოორდინაცია</a:t>
          </a:r>
          <a:endParaRPr lang="nb-NO" dirty="0">
            <a:latin typeface="Calibri" panose="020F0502020204030204" pitchFamily="34" charset="0"/>
            <a:cs typeface="Calibri" panose="020F0502020204030204" pitchFamily="34" charset="0"/>
          </a:endParaRPr>
        </a:p>
      </dgm:t>
    </dgm:pt>
    <dgm:pt modelId="{EAD93B40-1729-44F0-8E8F-9E9B33DD9ECB}" type="parTrans" cxnId="{1893DAFD-3F59-4938-8321-0471C2E127E8}">
      <dgm:prSet/>
      <dgm:spPr/>
      <dgm:t>
        <a:bodyPr/>
        <a:lstStyle/>
        <a:p>
          <a:endParaRPr lang="en-US"/>
        </a:p>
      </dgm:t>
    </dgm:pt>
    <dgm:pt modelId="{F8313C8D-FD47-483F-B2ED-24F6296A9ED5}" type="sibTrans" cxnId="{1893DAFD-3F59-4938-8321-0471C2E127E8}">
      <dgm:prSet/>
      <dgm:spPr/>
      <dgm:t>
        <a:bodyPr/>
        <a:lstStyle/>
        <a:p>
          <a:endParaRPr lang="en-US"/>
        </a:p>
      </dgm:t>
    </dgm:pt>
    <dgm:pt modelId="{D8BACF6E-ED40-47D0-96D3-92166405628A}" type="pres">
      <dgm:prSet presAssocID="{F8F2EA02-A6C0-4979-A4A6-AB70D9BA92CF}" presName="Name0" presStyleCnt="0">
        <dgm:presLayoutVars>
          <dgm:dir/>
          <dgm:resizeHandles val="exact"/>
        </dgm:presLayoutVars>
      </dgm:prSet>
      <dgm:spPr/>
      <dgm:t>
        <a:bodyPr/>
        <a:lstStyle/>
        <a:p>
          <a:endParaRPr lang="en-US"/>
        </a:p>
      </dgm:t>
    </dgm:pt>
    <dgm:pt modelId="{72DBA9CF-6693-4F0F-A4A3-E1BEE3245B2A}" type="pres">
      <dgm:prSet presAssocID="{F8F2EA02-A6C0-4979-A4A6-AB70D9BA92CF}" presName="fgShape" presStyleLbl="fgShp" presStyleIdx="0" presStyleCnt="1"/>
      <dgm:spPr/>
    </dgm:pt>
    <dgm:pt modelId="{114F3BE2-FB7D-43BF-9CF6-767CD30BF734}" type="pres">
      <dgm:prSet presAssocID="{F8F2EA02-A6C0-4979-A4A6-AB70D9BA92CF}" presName="linComp" presStyleCnt="0"/>
      <dgm:spPr/>
    </dgm:pt>
    <dgm:pt modelId="{A5F2558C-B17A-4DEA-8CB8-BEDA13B23A2D}" type="pres">
      <dgm:prSet presAssocID="{46733D35-BF92-4F11-A750-A3775DD8F517}" presName="compNode" presStyleCnt="0"/>
      <dgm:spPr/>
    </dgm:pt>
    <dgm:pt modelId="{F353A817-D462-4A43-AD7D-C3ECC4DF5D89}" type="pres">
      <dgm:prSet presAssocID="{46733D35-BF92-4F11-A750-A3775DD8F517}" presName="bkgdShape" presStyleLbl="node1" presStyleIdx="0" presStyleCnt="5"/>
      <dgm:spPr/>
      <dgm:t>
        <a:bodyPr/>
        <a:lstStyle/>
        <a:p>
          <a:endParaRPr lang="en-US"/>
        </a:p>
      </dgm:t>
    </dgm:pt>
    <dgm:pt modelId="{A66BC262-208F-41C7-9325-9894134AA3C9}" type="pres">
      <dgm:prSet presAssocID="{46733D35-BF92-4F11-A750-A3775DD8F517}" presName="nodeTx" presStyleLbl="node1" presStyleIdx="0" presStyleCnt="5">
        <dgm:presLayoutVars>
          <dgm:bulletEnabled val="1"/>
        </dgm:presLayoutVars>
      </dgm:prSet>
      <dgm:spPr/>
      <dgm:t>
        <a:bodyPr/>
        <a:lstStyle/>
        <a:p>
          <a:endParaRPr lang="en-US"/>
        </a:p>
      </dgm:t>
    </dgm:pt>
    <dgm:pt modelId="{C97D9A17-A561-45AE-8F7A-0AF2BDDBF08F}" type="pres">
      <dgm:prSet presAssocID="{46733D35-BF92-4F11-A750-A3775DD8F517}" presName="invisiNode" presStyleLbl="node1" presStyleIdx="0" presStyleCnt="5"/>
      <dgm:spPr/>
    </dgm:pt>
    <dgm:pt modelId="{62AD88D6-C7C8-42D4-A48A-D41756F5F955}" type="pres">
      <dgm:prSet presAssocID="{46733D35-BF92-4F11-A750-A3775DD8F517}"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FFE4A3D4-F736-4F59-889C-03E7644D932B}" type="pres">
      <dgm:prSet presAssocID="{3002A112-C8C6-419C-84F4-FB1C5825CC62}" presName="sibTrans" presStyleLbl="sibTrans2D1" presStyleIdx="0" presStyleCnt="0"/>
      <dgm:spPr/>
      <dgm:t>
        <a:bodyPr/>
        <a:lstStyle/>
        <a:p>
          <a:endParaRPr lang="en-US"/>
        </a:p>
      </dgm:t>
    </dgm:pt>
    <dgm:pt modelId="{6D360AC7-6603-4B2A-8369-B839B5EFB227}" type="pres">
      <dgm:prSet presAssocID="{85682951-B292-4D1C-B141-B48BBE42A6BC}" presName="compNode" presStyleCnt="0"/>
      <dgm:spPr/>
    </dgm:pt>
    <dgm:pt modelId="{780ACBB9-F216-41EB-ACCD-AA1644D56909}" type="pres">
      <dgm:prSet presAssocID="{85682951-B292-4D1C-B141-B48BBE42A6BC}" presName="bkgdShape" presStyleLbl="node1" presStyleIdx="1" presStyleCnt="5"/>
      <dgm:spPr/>
      <dgm:t>
        <a:bodyPr/>
        <a:lstStyle/>
        <a:p>
          <a:endParaRPr lang="en-US"/>
        </a:p>
      </dgm:t>
    </dgm:pt>
    <dgm:pt modelId="{D8C52137-36EA-4C51-91DA-33DC058FE59D}" type="pres">
      <dgm:prSet presAssocID="{85682951-B292-4D1C-B141-B48BBE42A6BC}" presName="nodeTx" presStyleLbl="node1" presStyleIdx="1" presStyleCnt="5">
        <dgm:presLayoutVars>
          <dgm:bulletEnabled val="1"/>
        </dgm:presLayoutVars>
      </dgm:prSet>
      <dgm:spPr/>
      <dgm:t>
        <a:bodyPr/>
        <a:lstStyle/>
        <a:p>
          <a:endParaRPr lang="en-US"/>
        </a:p>
      </dgm:t>
    </dgm:pt>
    <dgm:pt modelId="{0CFDD120-84C0-446C-831F-5C36CFC744BA}" type="pres">
      <dgm:prSet presAssocID="{85682951-B292-4D1C-B141-B48BBE42A6BC}" presName="invisiNode" presStyleLbl="node1" presStyleIdx="1" presStyleCnt="5"/>
      <dgm:spPr/>
    </dgm:pt>
    <dgm:pt modelId="{4F6B3974-694C-449D-B080-1D68C88FC192}" type="pres">
      <dgm:prSet presAssocID="{85682951-B292-4D1C-B141-B48BBE42A6BC}"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B47FD005-0379-4476-BFED-23ABE1BC62A8}" type="pres">
      <dgm:prSet presAssocID="{DD1D8EB9-00DC-41F8-833F-D462082801D7}" presName="sibTrans" presStyleLbl="sibTrans2D1" presStyleIdx="0" presStyleCnt="0"/>
      <dgm:spPr/>
      <dgm:t>
        <a:bodyPr/>
        <a:lstStyle/>
        <a:p>
          <a:endParaRPr lang="en-US"/>
        </a:p>
      </dgm:t>
    </dgm:pt>
    <dgm:pt modelId="{F14A95B5-630B-47A6-A4AD-D4EC59FD58B0}" type="pres">
      <dgm:prSet presAssocID="{B1F61F94-72AE-44EA-8F5C-0D1BAD7B6098}" presName="compNode" presStyleCnt="0"/>
      <dgm:spPr/>
    </dgm:pt>
    <dgm:pt modelId="{2275DF47-290F-4776-8BEB-E216B4E6F204}" type="pres">
      <dgm:prSet presAssocID="{B1F61F94-72AE-44EA-8F5C-0D1BAD7B6098}" presName="bkgdShape" presStyleLbl="node1" presStyleIdx="2" presStyleCnt="5"/>
      <dgm:spPr/>
      <dgm:t>
        <a:bodyPr/>
        <a:lstStyle/>
        <a:p>
          <a:endParaRPr lang="en-US"/>
        </a:p>
      </dgm:t>
    </dgm:pt>
    <dgm:pt modelId="{861799DD-2DAF-4BFF-B480-8225DC098A06}" type="pres">
      <dgm:prSet presAssocID="{B1F61F94-72AE-44EA-8F5C-0D1BAD7B6098}" presName="nodeTx" presStyleLbl="node1" presStyleIdx="2" presStyleCnt="5">
        <dgm:presLayoutVars>
          <dgm:bulletEnabled val="1"/>
        </dgm:presLayoutVars>
      </dgm:prSet>
      <dgm:spPr/>
      <dgm:t>
        <a:bodyPr/>
        <a:lstStyle/>
        <a:p>
          <a:endParaRPr lang="en-US"/>
        </a:p>
      </dgm:t>
    </dgm:pt>
    <dgm:pt modelId="{3AEF2B53-856D-43B4-8830-731EFB1EB9D9}" type="pres">
      <dgm:prSet presAssocID="{B1F61F94-72AE-44EA-8F5C-0D1BAD7B6098}" presName="invisiNode" presStyleLbl="node1" presStyleIdx="2" presStyleCnt="5"/>
      <dgm:spPr/>
    </dgm:pt>
    <dgm:pt modelId="{F7815C46-3894-4F34-8331-73F62D5400E8}" type="pres">
      <dgm:prSet presAssocID="{B1F61F94-72AE-44EA-8F5C-0D1BAD7B6098}"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0DF158E-BF10-4AC1-AA4E-216D07428C8B}" type="pres">
      <dgm:prSet presAssocID="{EA89F10E-E6D0-4D4F-8B8A-AA947D072F8E}" presName="sibTrans" presStyleLbl="sibTrans2D1" presStyleIdx="0" presStyleCnt="0"/>
      <dgm:spPr/>
      <dgm:t>
        <a:bodyPr/>
        <a:lstStyle/>
        <a:p>
          <a:endParaRPr lang="en-US"/>
        </a:p>
      </dgm:t>
    </dgm:pt>
    <dgm:pt modelId="{9B521DD5-24FA-435D-849B-7EB76DA55DCD}" type="pres">
      <dgm:prSet presAssocID="{F8DF0D46-F8DE-4CA3-99D4-E8A02CA67ECE}" presName="compNode" presStyleCnt="0"/>
      <dgm:spPr/>
    </dgm:pt>
    <dgm:pt modelId="{6C93C4A8-8782-44CF-B9D4-E298316D96A6}" type="pres">
      <dgm:prSet presAssocID="{F8DF0D46-F8DE-4CA3-99D4-E8A02CA67ECE}" presName="bkgdShape" presStyleLbl="node1" presStyleIdx="3" presStyleCnt="5"/>
      <dgm:spPr/>
      <dgm:t>
        <a:bodyPr/>
        <a:lstStyle/>
        <a:p>
          <a:endParaRPr lang="en-US"/>
        </a:p>
      </dgm:t>
    </dgm:pt>
    <dgm:pt modelId="{000A97AD-9C5C-46E0-8ABA-245BD8C2761E}" type="pres">
      <dgm:prSet presAssocID="{F8DF0D46-F8DE-4CA3-99D4-E8A02CA67ECE}" presName="nodeTx" presStyleLbl="node1" presStyleIdx="3" presStyleCnt="5">
        <dgm:presLayoutVars>
          <dgm:bulletEnabled val="1"/>
        </dgm:presLayoutVars>
      </dgm:prSet>
      <dgm:spPr/>
      <dgm:t>
        <a:bodyPr/>
        <a:lstStyle/>
        <a:p>
          <a:endParaRPr lang="en-US"/>
        </a:p>
      </dgm:t>
    </dgm:pt>
    <dgm:pt modelId="{3255ADE2-7F21-4285-B10E-7866493CEEB1}" type="pres">
      <dgm:prSet presAssocID="{F8DF0D46-F8DE-4CA3-99D4-E8A02CA67ECE}" presName="invisiNode" presStyleLbl="node1" presStyleIdx="3" presStyleCnt="5"/>
      <dgm:spPr/>
    </dgm:pt>
    <dgm:pt modelId="{26C14A6D-3906-4783-8D14-1E9D24168367}" type="pres">
      <dgm:prSet presAssocID="{F8DF0D46-F8DE-4CA3-99D4-E8A02CA67ECE}"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dgm:spPr>
    </dgm:pt>
    <dgm:pt modelId="{2BA447CB-6B5A-4818-8A8E-AC75866CA0C3}" type="pres">
      <dgm:prSet presAssocID="{AC23E26A-D96D-4674-A12C-B4A827842732}" presName="sibTrans" presStyleLbl="sibTrans2D1" presStyleIdx="0" presStyleCnt="0"/>
      <dgm:spPr/>
      <dgm:t>
        <a:bodyPr/>
        <a:lstStyle/>
        <a:p>
          <a:endParaRPr lang="en-US"/>
        </a:p>
      </dgm:t>
    </dgm:pt>
    <dgm:pt modelId="{AF79B5D3-941B-43F8-A3F1-02961A929BF7}" type="pres">
      <dgm:prSet presAssocID="{C23C84C5-2251-4955-A603-E1D87CA9E78D}" presName="compNode" presStyleCnt="0"/>
      <dgm:spPr/>
    </dgm:pt>
    <dgm:pt modelId="{F3EF054E-DFC3-47F3-B240-4679BB8EABAD}" type="pres">
      <dgm:prSet presAssocID="{C23C84C5-2251-4955-A603-E1D87CA9E78D}" presName="bkgdShape" presStyleLbl="node1" presStyleIdx="4" presStyleCnt="5"/>
      <dgm:spPr/>
      <dgm:t>
        <a:bodyPr/>
        <a:lstStyle/>
        <a:p>
          <a:endParaRPr lang="en-US"/>
        </a:p>
      </dgm:t>
    </dgm:pt>
    <dgm:pt modelId="{363C6E02-338E-4819-ABE8-76F391242B77}" type="pres">
      <dgm:prSet presAssocID="{C23C84C5-2251-4955-A603-E1D87CA9E78D}" presName="nodeTx" presStyleLbl="node1" presStyleIdx="4" presStyleCnt="5">
        <dgm:presLayoutVars>
          <dgm:bulletEnabled val="1"/>
        </dgm:presLayoutVars>
      </dgm:prSet>
      <dgm:spPr/>
      <dgm:t>
        <a:bodyPr/>
        <a:lstStyle/>
        <a:p>
          <a:endParaRPr lang="en-US"/>
        </a:p>
      </dgm:t>
    </dgm:pt>
    <dgm:pt modelId="{7E85B243-CB72-44FF-9CA1-A62786287A59}" type="pres">
      <dgm:prSet presAssocID="{C23C84C5-2251-4955-A603-E1D87CA9E78D}" presName="invisiNode" presStyleLbl="node1" presStyleIdx="4" presStyleCnt="5"/>
      <dgm:spPr/>
    </dgm:pt>
    <dgm:pt modelId="{888E0662-2B85-4516-96E1-8D4DAAF62081}" type="pres">
      <dgm:prSet presAssocID="{C23C84C5-2251-4955-A603-E1D87CA9E78D}"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dgm:spPr>
    </dgm:pt>
  </dgm:ptLst>
  <dgm:cxnLst>
    <dgm:cxn modelId="{6D14B2A4-5465-48D2-BEB5-B67391BAC3DE}" type="presOf" srcId="{AC23E26A-D96D-4674-A12C-B4A827842732}" destId="{2BA447CB-6B5A-4818-8A8E-AC75866CA0C3}" srcOrd="0" destOrd="0" presId="urn:microsoft.com/office/officeart/2005/8/layout/hList7"/>
    <dgm:cxn modelId="{2871EE1E-660B-4DF5-97B3-82FB32F4470F}" srcId="{F8F2EA02-A6C0-4979-A4A6-AB70D9BA92CF}" destId="{85682951-B292-4D1C-B141-B48BBE42A6BC}" srcOrd="1" destOrd="0" parTransId="{A3234911-B8AA-45BD-BB43-80D3EAC9412D}" sibTransId="{DD1D8EB9-00DC-41F8-833F-D462082801D7}"/>
    <dgm:cxn modelId="{AF467131-0327-4407-AA47-E7694624698B}" type="presOf" srcId="{F8DF0D46-F8DE-4CA3-99D4-E8A02CA67ECE}" destId="{6C93C4A8-8782-44CF-B9D4-E298316D96A6}" srcOrd="0" destOrd="0" presId="urn:microsoft.com/office/officeart/2005/8/layout/hList7"/>
    <dgm:cxn modelId="{14359C47-9E84-4FB0-9FB0-2872848D6B4A}" type="presOf" srcId="{B1F61F94-72AE-44EA-8F5C-0D1BAD7B6098}" destId="{861799DD-2DAF-4BFF-B480-8225DC098A06}" srcOrd="1" destOrd="0" presId="urn:microsoft.com/office/officeart/2005/8/layout/hList7"/>
    <dgm:cxn modelId="{F8D0408A-FD39-47AD-B83D-8114C38D0B1C}" srcId="{F8F2EA02-A6C0-4979-A4A6-AB70D9BA92CF}" destId="{B1F61F94-72AE-44EA-8F5C-0D1BAD7B6098}" srcOrd="2" destOrd="0" parTransId="{4082713A-B924-405D-BC30-6B782ACB6091}" sibTransId="{EA89F10E-E6D0-4D4F-8B8A-AA947D072F8E}"/>
    <dgm:cxn modelId="{5FB93A6E-3895-46BC-9ADF-E38DE2B2462C}" type="presOf" srcId="{C23C84C5-2251-4955-A603-E1D87CA9E78D}" destId="{F3EF054E-DFC3-47F3-B240-4679BB8EABAD}" srcOrd="0" destOrd="0" presId="urn:microsoft.com/office/officeart/2005/8/layout/hList7"/>
    <dgm:cxn modelId="{4BE810F2-9BCA-4CB2-9EE5-78EFFA60ADF6}" type="presOf" srcId="{B1F61F94-72AE-44EA-8F5C-0D1BAD7B6098}" destId="{2275DF47-290F-4776-8BEB-E216B4E6F204}" srcOrd="0" destOrd="0" presId="urn:microsoft.com/office/officeart/2005/8/layout/hList7"/>
    <dgm:cxn modelId="{999DD90C-2BC1-44CE-B3E6-84649C215B42}" type="presOf" srcId="{F8DF0D46-F8DE-4CA3-99D4-E8A02CA67ECE}" destId="{000A97AD-9C5C-46E0-8ABA-245BD8C2761E}" srcOrd="1" destOrd="0" presId="urn:microsoft.com/office/officeart/2005/8/layout/hList7"/>
    <dgm:cxn modelId="{61FD444F-C48D-483C-AA7A-E557B0F2AF92}" type="presOf" srcId="{C23C84C5-2251-4955-A603-E1D87CA9E78D}" destId="{363C6E02-338E-4819-ABE8-76F391242B77}" srcOrd="1" destOrd="0" presId="urn:microsoft.com/office/officeart/2005/8/layout/hList7"/>
    <dgm:cxn modelId="{1893DAFD-3F59-4938-8321-0471C2E127E8}" srcId="{F8F2EA02-A6C0-4979-A4A6-AB70D9BA92CF}" destId="{C23C84C5-2251-4955-A603-E1D87CA9E78D}" srcOrd="4" destOrd="0" parTransId="{EAD93B40-1729-44F0-8E8F-9E9B33DD9ECB}" sibTransId="{F8313C8D-FD47-483F-B2ED-24F6296A9ED5}"/>
    <dgm:cxn modelId="{D7365C85-FA72-48D8-B1A1-E55FAE26A458}" srcId="{F8F2EA02-A6C0-4979-A4A6-AB70D9BA92CF}" destId="{46733D35-BF92-4F11-A750-A3775DD8F517}" srcOrd="0" destOrd="0" parTransId="{5DFD8B5B-AD65-4E13-8869-81DD347C9C46}" sibTransId="{3002A112-C8C6-419C-84F4-FB1C5825CC62}"/>
    <dgm:cxn modelId="{18FB985A-FB40-4939-8DA3-8647564F7820}" type="presOf" srcId="{46733D35-BF92-4F11-A750-A3775DD8F517}" destId="{F353A817-D462-4A43-AD7D-C3ECC4DF5D89}" srcOrd="0" destOrd="0" presId="urn:microsoft.com/office/officeart/2005/8/layout/hList7"/>
    <dgm:cxn modelId="{E9F3CE0E-C9B0-47BC-BB0C-1C264A9B0148}" type="presOf" srcId="{85682951-B292-4D1C-B141-B48BBE42A6BC}" destId="{780ACBB9-F216-41EB-ACCD-AA1644D56909}" srcOrd="0" destOrd="0" presId="urn:microsoft.com/office/officeart/2005/8/layout/hList7"/>
    <dgm:cxn modelId="{452732ED-FC84-4610-B7B7-2F185C3D2E9D}" type="presOf" srcId="{85682951-B292-4D1C-B141-B48BBE42A6BC}" destId="{D8C52137-36EA-4C51-91DA-33DC058FE59D}" srcOrd="1" destOrd="0" presId="urn:microsoft.com/office/officeart/2005/8/layout/hList7"/>
    <dgm:cxn modelId="{B313791C-A762-4E0C-B515-E1996CE0CC15}" type="presOf" srcId="{46733D35-BF92-4F11-A750-A3775DD8F517}" destId="{A66BC262-208F-41C7-9325-9894134AA3C9}" srcOrd="1" destOrd="0" presId="urn:microsoft.com/office/officeart/2005/8/layout/hList7"/>
    <dgm:cxn modelId="{8DF77A56-1628-40B5-804D-E4FF1C728588}" type="presOf" srcId="{F8F2EA02-A6C0-4979-A4A6-AB70D9BA92CF}" destId="{D8BACF6E-ED40-47D0-96D3-92166405628A}" srcOrd="0" destOrd="0" presId="urn:microsoft.com/office/officeart/2005/8/layout/hList7"/>
    <dgm:cxn modelId="{230634B4-F2B2-442C-9E1F-485889AC2449}" srcId="{F8F2EA02-A6C0-4979-A4A6-AB70D9BA92CF}" destId="{F8DF0D46-F8DE-4CA3-99D4-E8A02CA67ECE}" srcOrd="3" destOrd="0" parTransId="{221E9A8B-D210-4013-9107-12BAB3F89ABB}" sibTransId="{AC23E26A-D96D-4674-A12C-B4A827842732}"/>
    <dgm:cxn modelId="{0EBA415B-45CC-4598-AEA1-5242291BB8CF}" type="presOf" srcId="{3002A112-C8C6-419C-84F4-FB1C5825CC62}" destId="{FFE4A3D4-F736-4F59-889C-03E7644D932B}" srcOrd="0" destOrd="0" presId="urn:microsoft.com/office/officeart/2005/8/layout/hList7"/>
    <dgm:cxn modelId="{3A0D3B17-02F2-423A-BFC3-55729B87A242}" type="presOf" srcId="{EA89F10E-E6D0-4D4F-8B8A-AA947D072F8E}" destId="{C0DF158E-BF10-4AC1-AA4E-216D07428C8B}" srcOrd="0" destOrd="0" presId="urn:microsoft.com/office/officeart/2005/8/layout/hList7"/>
    <dgm:cxn modelId="{C7D83A53-391A-4C18-9217-9EC69B7250FD}" type="presOf" srcId="{DD1D8EB9-00DC-41F8-833F-D462082801D7}" destId="{B47FD005-0379-4476-BFED-23ABE1BC62A8}" srcOrd="0" destOrd="0" presId="urn:microsoft.com/office/officeart/2005/8/layout/hList7"/>
    <dgm:cxn modelId="{A142CE06-D4BA-44EB-99B8-72234E7A2643}" type="presParOf" srcId="{D8BACF6E-ED40-47D0-96D3-92166405628A}" destId="{72DBA9CF-6693-4F0F-A4A3-E1BEE3245B2A}" srcOrd="0" destOrd="0" presId="urn:microsoft.com/office/officeart/2005/8/layout/hList7"/>
    <dgm:cxn modelId="{B9D1B6D2-DBF2-4AD8-861D-B2E7D472CF8A}" type="presParOf" srcId="{D8BACF6E-ED40-47D0-96D3-92166405628A}" destId="{114F3BE2-FB7D-43BF-9CF6-767CD30BF734}" srcOrd="1" destOrd="0" presId="urn:microsoft.com/office/officeart/2005/8/layout/hList7"/>
    <dgm:cxn modelId="{5F741A50-968E-405B-BFEE-E670285587BA}" type="presParOf" srcId="{114F3BE2-FB7D-43BF-9CF6-767CD30BF734}" destId="{A5F2558C-B17A-4DEA-8CB8-BEDA13B23A2D}" srcOrd="0" destOrd="0" presId="urn:microsoft.com/office/officeart/2005/8/layout/hList7"/>
    <dgm:cxn modelId="{8B002D82-88AA-41D1-810B-98DB591A1F46}" type="presParOf" srcId="{A5F2558C-B17A-4DEA-8CB8-BEDA13B23A2D}" destId="{F353A817-D462-4A43-AD7D-C3ECC4DF5D89}" srcOrd="0" destOrd="0" presId="urn:microsoft.com/office/officeart/2005/8/layout/hList7"/>
    <dgm:cxn modelId="{22C8AA05-46A4-412E-9890-9E628DD6732B}" type="presParOf" srcId="{A5F2558C-B17A-4DEA-8CB8-BEDA13B23A2D}" destId="{A66BC262-208F-41C7-9325-9894134AA3C9}" srcOrd="1" destOrd="0" presId="urn:microsoft.com/office/officeart/2005/8/layout/hList7"/>
    <dgm:cxn modelId="{9FA96E1C-61A2-443E-9A00-AE2D80317F22}" type="presParOf" srcId="{A5F2558C-B17A-4DEA-8CB8-BEDA13B23A2D}" destId="{C97D9A17-A561-45AE-8F7A-0AF2BDDBF08F}" srcOrd="2" destOrd="0" presId="urn:microsoft.com/office/officeart/2005/8/layout/hList7"/>
    <dgm:cxn modelId="{8444DC3B-421D-470B-8933-B0A154A763BB}" type="presParOf" srcId="{A5F2558C-B17A-4DEA-8CB8-BEDA13B23A2D}" destId="{62AD88D6-C7C8-42D4-A48A-D41756F5F955}" srcOrd="3" destOrd="0" presId="urn:microsoft.com/office/officeart/2005/8/layout/hList7"/>
    <dgm:cxn modelId="{A65B57A6-8718-4721-A74A-2323B6A4F278}" type="presParOf" srcId="{114F3BE2-FB7D-43BF-9CF6-767CD30BF734}" destId="{FFE4A3D4-F736-4F59-889C-03E7644D932B}" srcOrd="1" destOrd="0" presId="urn:microsoft.com/office/officeart/2005/8/layout/hList7"/>
    <dgm:cxn modelId="{EB428B9F-9D2D-44E4-A654-EFEC916F785B}" type="presParOf" srcId="{114F3BE2-FB7D-43BF-9CF6-767CD30BF734}" destId="{6D360AC7-6603-4B2A-8369-B839B5EFB227}" srcOrd="2" destOrd="0" presId="urn:microsoft.com/office/officeart/2005/8/layout/hList7"/>
    <dgm:cxn modelId="{C2067BEB-CA32-497E-B518-E18C73E68FEC}" type="presParOf" srcId="{6D360AC7-6603-4B2A-8369-B839B5EFB227}" destId="{780ACBB9-F216-41EB-ACCD-AA1644D56909}" srcOrd="0" destOrd="0" presId="urn:microsoft.com/office/officeart/2005/8/layout/hList7"/>
    <dgm:cxn modelId="{5D25E735-C773-44A0-AA13-92F46169FE2C}" type="presParOf" srcId="{6D360AC7-6603-4B2A-8369-B839B5EFB227}" destId="{D8C52137-36EA-4C51-91DA-33DC058FE59D}" srcOrd="1" destOrd="0" presId="urn:microsoft.com/office/officeart/2005/8/layout/hList7"/>
    <dgm:cxn modelId="{401BFC99-63A1-4FEF-B0B1-BE764925635E}" type="presParOf" srcId="{6D360AC7-6603-4B2A-8369-B839B5EFB227}" destId="{0CFDD120-84C0-446C-831F-5C36CFC744BA}" srcOrd="2" destOrd="0" presId="urn:microsoft.com/office/officeart/2005/8/layout/hList7"/>
    <dgm:cxn modelId="{ACD3CA74-33D9-4630-81D4-9529ACB57A61}" type="presParOf" srcId="{6D360AC7-6603-4B2A-8369-B839B5EFB227}" destId="{4F6B3974-694C-449D-B080-1D68C88FC192}" srcOrd="3" destOrd="0" presId="urn:microsoft.com/office/officeart/2005/8/layout/hList7"/>
    <dgm:cxn modelId="{660EE02A-998C-42E8-A4D0-DDB49B537124}" type="presParOf" srcId="{114F3BE2-FB7D-43BF-9CF6-767CD30BF734}" destId="{B47FD005-0379-4476-BFED-23ABE1BC62A8}" srcOrd="3" destOrd="0" presId="urn:microsoft.com/office/officeart/2005/8/layout/hList7"/>
    <dgm:cxn modelId="{6D75B3D4-7038-4AC9-8905-09069DA1CFD6}" type="presParOf" srcId="{114F3BE2-FB7D-43BF-9CF6-767CD30BF734}" destId="{F14A95B5-630B-47A6-A4AD-D4EC59FD58B0}" srcOrd="4" destOrd="0" presId="urn:microsoft.com/office/officeart/2005/8/layout/hList7"/>
    <dgm:cxn modelId="{CDFD28D8-DFAB-4224-B675-C021949578C1}" type="presParOf" srcId="{F14A95B5-630B-47A6-A4AD-D4EC59FD58B0}" destId="{2275DF47-290F-4776-8BEB-E216B4E6F204}" srcOrd="0" destOrd="0" presId="urn:microsoft.com/office/officeart/2005/8/layout/hList7"/>
    <dgm:cxn modelId="{D2546E2A-F6B2-4F08-ACA4-2B3B0FFD5B10}" type="presParOf" srcId="{F14A95B5-630B-47A6-A4AD-D4EC59FD58B0}" destId="{861799DD-2DAF-4BFF-B480-8225DC098A06}" srcOrd="1" destOrd="0" presId="urn:microsoft.com/office/officeart/2005/8/layout/hList7"/>
    <dgm:cxn modelId="{9F3C646E-E103-465B-9B93-5FE75AD7569B}" type="presParOf" srcId="{F14A95B5-630B-47A6-A4AD-D4EC59FD58B0}" destId="{3AEF2B53-856D-43B4-8830-731EFB1EB9D9}" srcOrd="2" destOrd="0" presId="urn:microsoft.com/office/officeart/2005/8/layout/hList7"/>
    <dgm:cxn modelId="{40DA4016-8DEB-4511-863F-49A712C46493}" type="presParOf" srcId="{F14A95B5-630B-47A6-A4AD-D4EC59FD58B0}" destId="{F7815C46-3894-4F34-8331-73F62D5400E8}" srcOrd="3" destOrd="0" presId="urn:microsoft.com/office/officeart/2005/8/layout/hList7"/>
    <dgm:cxn modelId="{10A7EB4A-5FCE-4634-AC52-9D6182651C5F}" type="presParOf" srcId="{114F3BE2-FB7D-43BF-9CF6-767CD30BF734}" destId="{C0DF158E-BF10-4AC1-AA4E-216D07428C8B}" srcOrd="5" destOrd="0" presId="urn:microsoft.com/office/officeart/2005/8/layout/hList7"/>
    <dgm:cxn modelId="{5614F8B0-FE12-427B-8A3C-6AD14861303E}" type="presParOf" srcId="{114F3BE2-FB7D-43BF-9CF6-767CD30BF734}" destId="{9B521DD5-24FA-435D-849B-7EB76DA55DCD}" srcOrd="6" destOrd="0" presId="urn:microsoft.com/office/officeart/2005/8/layout/hList7"/>
    <dgm:cxn modelId="{6AD1039B-77FA-4109-8B7A-AF3A7DF41D30}" type="presParOf" srcId="{9B521DD5-24FA-435D-849B-7EB76DA55DCD}" destId="{6C93C4A8-8782-44CF-B9D4-E298316D96A6}" srcOrd="0" destOrd="0" presId="urn:microsoft.com/office/officeart/2005/8/layout/hList7"/>
    <dgm:cxn modelId="{154598D6-2D2B-4CA1-B767-490E046F3122}" type="presParOf" srcId="{9B521DD5-24FA-435D-849B-7EB76DA55DCD}" destId="{000A97AD-9C5C-46E0-8ABA-245BD8C2761E}" srcOrd="1" destOrd="0" presId="urn:microsoft.com/office/officeart/2005/8/layout/hList7"/>
    <dgm:cxn modelId="{17678F1B-D1AE-4821-BBD0-EA7225A9D658}" type="presParOf" srcId="{9B521DD5-24FA-435D-849B-7EB76DA55DCD}" destId="{3255ADE2-7F21-4285-B10E-7866493CEEB1}" srcOrd="2" destOrd="0" presId="urn:microsoft.com/office/officeart/2005/8/layout/hList7"/>
    <dgm:cxn modelId="{240660A7-C5B1-4F89-969B-D7060B52ED06}" type="presParOf" srcId="{9B521DD5-24FA-435D-849B-7EB76DA55DCD}" destId="{26C14A6D-3906-4783-8D14-1E9D24168367}" srcOrd="3" destOrd="0" presId="urn:microsoft.com/office/officeart/2005/8/layout/hList7"/>
    <dgm:cxn modelId="{ECDE5364-B0B6-4963-8CEE-C1D08EC19D86}" type="presParOf" srcId="{114F3BE2-FB7D-43BF-9CF6-767CD30BF734}" destId="{2BA447CB-6B5A-4818-8A8E-AC75866CA0C3}" srcOrd="7" destOrd="0" presId="urn:microsoft.com/office/officeart/2005/8/layout/hList7"/>
    <dgm:cxn modelId="{6DCF89F8-0525-43B5-9119-609325269610}" type="presParOf" srcId="{114F3BE2-FB7D-43BF-9CF6-767CD30BF734}" destId="{AF79B5D3-941B-43F8-A3F1-02961A929BF7}" srcOrd="8" destOrd="0" presId="urn:microsoft.com/office/officeart/2005/8/layout/hList7"/>
    <dgm:cxn modelId="{A0BE62D4-4072-4C1E-82C8-3C0975DA511F}" type="presParOf" srcId="{AF79B5D3-941B-43F8-A3F1-02961A929BF7}" destId="{F3EF054E-DFC3-47F3-B240-4679BB8EABAD}" srcOrd="0" destOrd="0" presId="urn:microsoft.com/office/officeart/2005/8/layout/hList7"/>
    <dgm:cxn modelId="{54870F1B-D4BA-419E-A4C5-621EDC561FCE}" type="presParOf" srcId="{AF79B5D3-941B-43F8-A3F1-02961A929BF7}" destId="{363C6E02-338E-4819-ABE8-76F391242B77}" srcOrd="1" destOrd="0" presId="urn:microsoft.com/office/officeart/2005/8/layout/hList7"/>
    <dgm:cxn modelId="{D3834D20-416D-4A68-B244-7ED6D2FCACEA}" type="presParOf" srcId="{AF79B5D3-941B-43F8-A3F1-02961A929BF7}" destId="{7E85B243-CB72-44FF-9CA1-A62786287A59}" srcOrd="2" destOrd="0" presId="urn:microsoft.com/office/officeart/2005/8/layout/hList7"/>
    <dgm:cxn modelId="{68E79A68-1288-465D-BDD9-D5C7CA5B59BE}" type="presParOf" srcId="{AF79B5D3-941B-43F8-A3F1-02961A929BF7}" destId="{888E0662-2B85-4516-96E1-8D4DAAF6208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EE5B7D-175F-4337-9AE0-26B460C40944}"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en-US"/>
        </a:p>
      </dgm:t>
    </dgm:pt>
    <dgm:pt modelId="{7E0EAE66-7901-4A6C-9BE4-C003E2740125}">
      <dgm:prSet/>
      <dgm:spPr/>
      <dgm:t>
        <a:bodyPr/>
        <a:lstStyle/>
        <a:p>
          <a:pPr rtl="0"/>
          <a:r>
            <a:rPr lang="ka-GE" dirty="0" smtClean="0">
              <a:latin typeface="Calibri" panose="020F0502020204030204" pitchFamily="34" charset="0"/>
              <a:cs typeface="Calibri" panose="020F0502020204030204" pitchFamily="34" charset="0"/>
            </a:rPr>
            <a:t>სხვადასხვა </a:t>
          </a:r>
          <a:r>
            <a:rPr lang="ka-GE" dirty="0">
              <a:latin typeface="Calibri" panose="020F0502020204030204" pitchFamily="34" charset="0"/>
              <a:cs typeface="Calibri" panose="020F0502020204030204" pitchFamily="34" charset="0"/>
            </a:rPr>
            <a:t>რისკ-ჯგუფებთან მიმართებაში, რისკის კომუნიკაციის განსხვავებული სტრატეგიის დანერგვა</a:t>
          </a:r>
          <a:endParaRPr lang="nb-NO" dirty="0">
            <a:latin typeface="Calibri" panose="020F0502020204030204" pitchFamily="34" charset="0"/>
            <a:cs typeface="Calibri" panose="020F0502020204030204" pitchFamily="34" charset="0"/>
          </a:endParaRPr>
        </a:p>
      </dgm:t>
    </dgm:pt>
    <dgm:pt modelId="{52D1CDBC-62C3-42DC-9A15-72F32E8B6AC8}" type="parTrans" cxnId="{07F9FA7E-C992-44B2-8C0E-D4781957883A}">
      <dgm:prSet/>
      <dgm:spPr/>
      <dgm:t>
        <a:bodyPr/>
        <a:lstStyle/>
        <a:p>
          <a:endParaRPr lang="en-US"/>
        </a:p>
      </dgm:t>
    </dgm:pt>
    <dgm:pt modelId="{9EA9D7AC-A83C-4C2C-88E6-4D3807324048}" type="sibTrans" cxnId="{07F9FA7E-C992-44B2-8C0E-D4781957883A}">
      <dgm:prSet/>
      <dgm:spPr/>
      <dgm:t>
        <a:bodyPr/>
        <a:lstStyle/>
        <a:p>
          <a:endParaRPr lang="en-US"/>
        </a:p>
      </dgm:t>
    </dgm:pt>
    <dgm:pt modelId="{CA5B38BF-507A-4F00-8F62-4938C2A533FB}">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dirty="0">
            <a:latin typeface="Calibri" panose="020F0502020204030204" pitchFamily="34" charset="0"/>
            <a:cs typeface="Calibri" panose="020F0502020204030204" pitchFamily="34" charset="0"/>
          </a:endParaRPr>
        </a:p>
      </dgm:t>
    </dgm:pt>
    <dgm:pt modelId="{958CF9BD-FC22-4DD1-A7F2-8E154973B55E}" type="parTrans" cxnId="{1720D973-D4BB-4B51-9813-183B636B3B2F}">
      <dgm:prSet/>
      <dgm:spPr/>
      <dgm:t>
        <a:bodyPr/>
        <a:lstStyle/>
        <a:p>
          <a:endParaRPr lang="en-US"/>
        </a:p>
      </dgm:t>
    </dgm:pt>
    <dgm:pt modelId="{A049E4A1-FAC0-4FA8-935F-8C9BC1916E13}" type="sibTrans" cxnId="{1720D973-D4BB-4B51-9813-183B636B3B2F}">
      <dgm:prSet/>
      <dgm:spPr/>
      <dgm:t>
        <a:bodyPr/>
        <a:lstStyle/>
        <a:p>
          <a:endParaRPr lang="en-US"/>
        </a:p>
      </dgm:t>
    </dgm:pt>
    <dgm:pt modelId="{92CA2592-047F-41BA-A56B-B874A833C62E}">
      <dgm:prSet/>
      <dgm:spPr/>
      <dgm:t>
        <a:bodyPr/>
        <a:lstStyle/>
        <a:p>
          <a:pPr rtl="0"/>
          <a:r>
            <a:rPr lang="ka-GE"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dirty="0">
            <a:latin typeface="Calibri" panose="020F0502020204030204" pitchFamily="34" charset="0"/>
            <a:cs typeface="Calibri" panose="020F0502020204030204" pitchFamily="34" charset="0"/>
          </a:endParaRPr>
        </a:p>
      </dgm:t>
    </dgm:pt>
    <dgm:pt modelId="{9A83CF85-2FBA-4CE6-9413-1AE7BC270799}" type="parTrans" cxnId="{0058A61C-F18C-4783-9596-29EFBE82CBAF}">
      <dgm:prSet/>
      <dgm:spPr/>
      <dgm:t>
        <a:bodyPr/>
        <a:lstStyle/>
        <a:p>
          <a:endParaRPr lang="en-US"/>
        </a:p>
      </dgm:t>
    </dgm:pt>
    <dgm:pt modelId="{8D90BAF3-B436-4BDE-B23B-9F5C6C04CC16}" type="sibTrans" cxnId="{0058A61C-F18C-4783-9596-29EFBE82CBAF}">
      <dgm:prSet/>
      <dgm:spPr/>
      <dgm:t>
        <a:bodyPr/>
        <a:lstStyle/>
        <a:p>
          <a:endParaRPr lang="en-US"/>
        </a:p>
      </dgm:t>
    </dgm:pt>
    <dgm:pt modelId="{03F8FC35-0430-4E59-A56A-34024EDCBE98}">
      <dgm:prSet/>
      <dgm:spPr/>
      <dgm:t>
        <a:bodyPr/>
        <a:lstStyle/>
        <a:p>
          <a:pPr rtl="0"/>
          <a:r>
            <a:rPr lang="ka-GE"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dirty="0">
            <a:latin typeface="Calibri" panose="020F0502020204030204" pitchFamily="34" charset="0"/>
            <a:cs typeface="Calibri" panose="020F0502020204030204" pitchFamily="34" charset="0"/>
          </a:endParaRPr>
        </a:p>
      </dgm:t>
    </dgm:pt>
    <dgm:pt modelId="{6D40A0D9-FB22-4A0E-8107-BA5BB072042E}" type="parTrans" cxnId="{F071F176-89E5-407E-ACE2-DDC42DE35B00}">
      <dgm:prSet/>
      <dgm:spPr/>
      <dgm:t>
        <a:bodyPr/>
        <a:lstStyle/>
        <a:p>
          <a:endParaRPr lang="en-US"/>
        </a:p>
      </dgm:t>
    </dgm:pt>
    <dgm:pt modelId="{F912A54B-DE24-462D-9341-8AD1DBA314EC}" type="sibTrans" cxnId="{F071F176-89E5-407E-ACE2-DDC42DE35B00}">
      <dgm:prSet/>
      <dgm:spPr/>
      <dgm:t>
        <a:bodyPr/>
        <a:lstStyle/>
        <a:p>
          <a:endParaRPr lang="en-US"/>
        </a:p>
      </dgm:t>
    </dgm:pt>
    <dgm:pt modelId="{3ED51E7A-9DD9-4872-AF55-51A9109FD378}" type="pres">
      <dgm:prSet presAssocID="{6FEE5B7D-175F-4337-9AE0-26B460C40944}" presName="linear" presStyleCnt="0">
        <dgm:presLayoutVars>
          <dgm:dir/>
          <dgm:resizeHandles val="exact"/>
        </dgm:presLayoutVars>
      </dgm:prSet>
      <dgm:spPr/>
      <dgm:t>
        <a:bodyPr/>
        <a:lstStyle/>
        <a:p>
          <a:endParaRPr lang="en-US"/>
        </a:p>
      </dgm:t>
    </dgm:pt>
    <dgm:pt modelId="{ED02EF35-118F-4229-82D4-2811098C355F}" type="pres">
      <dgm:prSet presAssocID="{7E0EAE66-7901-4A6C-9BE4-C003E2740125}" presName="comp" presStyleCnt="0"/>
      <dgm:spPr/>
    </dgm:pt>
    <dgm:pt modelId="{206918F9-C49B-48A3-8A83-A0AB35E9AB87}" type="pres">
      <dgm:prSet presAssocID="{7E0EAE66-7901-4A6C-9BE4-C003E2740125}" presName="box" presStyleLbl="node1" presStyleIdx="0" presStyleCnt="4"/>
      <dgm:spPr/>
      <dgm:t>
        <a:bodyPr/>
        <a:lstStyle/>
        <a:p>
          <a:endParaRPr lang="en-US"/>
        </a:p>
      </dgm:t>
    </dgm:pt>
    <dgm:pt modelId="{071B3EA4-E3B1-41F7-8730-890E222072BA}" type="pres">
      <dgm:prSet presAssocID="{7E0EAE66-7901-4A6C-9BE4-C003E2740125}" presName="img" presStyleLbl="fgImgPlace1" presStyleIdx="0" presStyleCnt="4" custScaleX="94837" custScaleY="122387" custLinFactNeighborX="-4392"/>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pt>
    <dgm:pt modelId="{DBD7E878-2E16-4225-9D34-352ADFDE23EE}" type="pres">
      <dgm:prSet presAssocID="{7E0EAE66-7901-4A6C-9BE4-C003E2740125}" presName="text" presStyleLbl="node1" presStyleIdx="0" presStyleCnt="4">
        <dgm:presLayoutVars>
          <dgm:bulletEnabled val="1"/>
        </dgm:presLayoutVars>
      </dgm:prSet>
      <dgm:spPr/>
      <dgm:t>
        <a:bodyPr/>
        <a:lstStyle/>
        <a:p>
          <a:endParaRPr lang="en-US"/>
        </a:p>
      </dgm:t>
    </dgm:pt>
    <dgm:pt modelId="{B0BDC2DE-EE13-4A2C-A531-C74E0431030A}" type="pres">
      <dgm:prSet presAssocID="{9EA9D7AC-A83C-4C2C-88E6-4D3807324048}" presName="spacer" presStyleCnt="0"/>
      <dgm:spPr/>
    </dgm:pt>
    <dgm:pt modelId="{DF1CCDC5-7137-4093-9F8F-60535D2746DD}" type="pres">
      <dgm:prSet presAssocID="{CA5B38BF-507A-4F00-8F62-4938C2A533FB}" presName="comp" presStyleCnt="0"/>
      <dgm:spPr/>
    </dgm:pt>
    <dgm:pt modelId="{920BB18B-047E-49CA-9B1E-06911D95C839}" type="pres">
      <dgm:prSet presAssocID="{CA5B38BF-507A-4F00-8F62-4938C2A533FB}" presName="box" presStyleLbl="node1" presStyleIdx="1" presStyleCnt="4"/>
      <dgm:spPr/>
      <dgm:t>
        <a:bodyPr/>
        <a:lstStyle/>
        <a:p>
          <a:endParaRPr lang="en-US"/>
        </a:p>
      </dgm:t>
    </dgm:pt>
    <dgm:pt modelId="{E8AA3F3D-7CB9-42D0-A1AF-CD913755A76E}" type="pres">
      <dgm:prSet presAssocID="{CA5B38BF-507A-4F00-8F62-4938C2A533FB}" presName="img" presStyleLbl="fgImgPlace1" presStyleIdx="1" presStyleCnt="4" custScaleX="94181" custScaleY="123236" custLinFactNeighborX="-4501" custLinFactNeighborY="-111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BBE551C3-DB9D-4479-B3DD-1464A96B72C4}" type="pres">
      <dgm:prSet presAssocID="{CA5B38BF-507A-4F00-8F62-4938C2A533FB}" presName="text" presStyleLbl="node1" presStyleIdx="1" presStyleCnt="4">
        <dgm:presLayoutVars>
          <dgm:bulletEnabled val="1"/>
        </dgm:presLayoutVars>
      </dgm:prSet>
      <dgm:spPr/>
      <dgm:t>
        <a:bodyPr/>
        <a:lstStyle/>
        <a:p>
          <a:endParaRPr lang="en-US"/>
        </a:p>
      </dgm:t>
    </dgm:pt>
    <dgm:pt modelId="{F347DC16-CEA1-47ED-888E-2B538AF063D1}" type="pres">
      <dgm:prSet presAssocID="{A049E4A1-FAC0-4FA8-935F-8C9BC1916E13}" presName="spacer" presStyleCnt="0"/>
      <dgm:spPr/>
    </dgm:pt>
    <dgm:pt modelId="{8BB2EF68-2090-4A39-8DAF-5EF5524A18A3}" type="pres">
      <dgm:prSet presAssocID="{92CA2592-047F-41BA-A56B-B874A833C62E}" presName="comp" presStyleCnt="0"/>
      <dgm:spPr/>
    </dgm:pt>
    <dgm:pt modelId="{E05F0B36-184C-484C-9D43-71C362800B56}" type="pres">
      <dgm:prSet presAssocID="{92CA2592-047F-41BA-A56B-B874A833C62E}" presName="box" presStyleLbl="node1" presStyleIdx="2" presStyleCnt="4"/>
      <dgm:spPr/>
      <dgm:t>
        <a:bodyPr/>
        <a:lstStyle/>
        <a:p>
          <a:endParaRPr lang="en-US"/>
        </a:p>
      </dgm:t>
    </dgm:pt>
    <dgm:pt modelId="{8BB2D3E9-721A-4FED-B4E0-DAB8532D16AF}" type="pres">
      <dgm:prSet presAssocID="{92CA2592-047F-41BA-A56B-B874A833C62E}" presName="img" presStyleLbl="fgImgPlace1" presStyleIdx="2" presStyleCnt="4"/>
      <dgm:spPr>
        <a:blipFill rotWithShape="1">
          <a:blip xmlns:r="http://schemas.openxmlformats.org/officeDocument/2006/relationships" r:embed="rId3"/>
          <a:stretch>
            <a:fillRect/>
          </a:stretch>
        </a:blipFill>
      </dgm:spPr>
    </dgm:pt>
    <dgm:pt modelId="{7DA8C90C-C6B0-4066-99E2-7578A63999AD}" type="pres">
      <dgm:prSet presAssocID="{92CA2592-047F-41BA-A56B-B874A833C62E}" presName="text" presStyleLbl="node1" presStyleIdx="2" presStyleCnt="4">
        <dgm:presLayoutVars>
          <dgm:bulletEnabled val="1"/>
        </dgm:presLayoutVars>
      </dgm:prSet>
      <dgm:spPr/>
      <dgm:t>
        <a:bodyPr/>
        <a:lstStyle/>
        <a:p>
          <a:endParaRPr lang="en-US"/>
        </a:p>
      </dgm:t>
    </dgm:pt>
    <dgm:pt modelId="{4210EFB7-ACA8-4093-9FC5-D0D9B96541AB}" type="pres">
      <dgm:prSet presAssocID="{8D90BAF3-B436-4BDE-B23B-9F5C6C04CC16}" presName="spacer" presStyleCnt="0"/>
      <dgm:spPr/>
    </dgm:pt>
    <dgm:pt modelId="{D9CE3907-06C1-49CC-A2FC-857C08CA70CF}" type="pres">
      <dgm:prSet presAssocID="{03F8FC35-0430-4E59-A56A-34024EDCBE98}" presName="comp" presStyleCnt="0"/>
      <dgm:spPr/>
    </dgm:pt>
    <dgm:pt modelId="{34DCFE88-E28A-4812-9D4E-AEA1E1EA43B0}" type="pres">
      <dgm:prSet presAssocID="{03F8FC35-0430-4E59-A56A-34024EDCBE98}" presName="box" presStyleLbl="node1" presStyleIdx="3" presStyleCnt="4"/>
      <dgm:spPr/>
      <dgm:t>
        <a:bodyPr/>
        <a:lstStyle/>
        <a:p>
          <a:endParaRPr lang="en-US"/>
        </a:p>
      </dgm:t>
    </dgm:pt>
    <dgm:pt modelId="{38F88961-4731-4433-9BF0-62E3FAEA0DBF}" type="pres">
      <dgm:prSet presAssocID="{03F8FC35-0430-4E59-A56A-34024EDCBE98}" presName="img" presStyleLbl="fgImgPlace1" presStyleIdx="3" presStyleCnt="4"/>
      <dgm:spPr>
        <a:blipFill rotWithShape="1">
          <a:blip xmlns:r="http://schemas.openxmlformats.org/officeDocument/2006/relationships" r:embed="rId4"/>
          <a:stretch>
            <a:fillRect/>
          </a:stretch>
        </a:blipFill>
      </dgm:spPr>
    </dgm:pt>
    <dgm:pt modelId="{21449630-4D8C-475B-9CF6-A7F9A37F555E}" type="pres">
      <dgm:prSet presAssocID="{03F8FC35-0430-4E59-A56A-34024EDCBE98}" presName="text" presStyleLbl="node1" presStyleIdx="3" presStyleCnt="4">
        <dgm:presLayoutVars>
          <dgm:bulletEnabled val="1"/>
        </dgm:presLayoutVars>
      </dgm:prSet>
      <dgm:spPr/>
      <dgm:t>
        <a:bodyPr/>
        <a:lstStyle/>
        <a:p>
          <a:endParaRPr lang="en-US"/>
        </a:p>
      </dgm:t>
    </dgm:pt>
  </dgm:ptLst>
  <dgm:cxnLst>
    <dgm:cxn modelId="{CB236638-A996-4111-9DA9-9D64D9C71AE9}" type="presOf" srcId="{7E0EAE66-7901-4A6C-9BE4-C003E2740125}" destId="{206918F9-C49B-48A3-8A83-A0AB35E9AB87}" srcOrd="0" destOrd="0" presId="urn:microsoft.com/office/officeart/2005/8/layout/vList4"/>
    <dgm:cxn modelId="{0058A61C-F18C-4783-9596-29EFBE82CBAF}" srcId="{6FEE5B7D-175F-4337-9AE0-26B460C40944}" destId="{92CA2592-047F-41BA-A56B-B874A833C62E}" srcOrd="2" destOrd="0" parTransId="{9A83CF85-2FBA-4CE6-9413-1AE7BC270799}" sibTransId="{8D90BAF3-B436-4BDE-B23B-9F5C6C04CC16}"/>
    <dgm:cxn modelId="{07F9FA7E-C992-44B2-8C0E-D4781957883A}" srcId="{6FEE5B7D-175F-4337-9AE0-26B460C40944}" destId="{7E0EAE66-7901-4A6C-9BE4-C003E2740125}" srcOrd="0" destOrd="0" parTransId="{52D1CDBC-62C3-42DC-9A15-72F32E8B6AC8}" sibTransId="{9EA9D7AC-A83C-4C2C-88E6-4D3807324048}"/>
    <dgm:cxn modelId="{FB94ED06-7376-47F4-ADBD-2673E2B948D2}" type="presOf" srcId="{6FEE5B7D-175F-4337-9AE0-26B460C40944}" destId="{3ED51E7A-9DD9-4872-AF55-51A9109FD378}" srcOrd="0" destOrd="0" presId="urn:microsoft.com/office/officeart/2005/8/layout/vList4"/>
    <dgm:cxn modelId="{6AFD9F24-175C-405E-9442-17F069735FD0}" type="presOf" srcId="{CA5B38BF-507A-4F00-8F62-4938C2A533FB}" destId="{920BB18B-047E-49CA-9B1E-06911D95C839}" srcOrd="0" destOrd="0" presId="urn:microsoft.com/office/officeart/2005/8/layout/vList4"/>
    <dgm:cxn modelId="{444CDFE0-6E92-4B9D-8A40-F6BAB03E74EB}" type="presOf" srcId="{92CA2592-047F-41BA-A56B-B874A833C62E}" destId="{E05F0B36-184C-484C-9D43-71C362800B56}" srcOrd="0" destOrd="0" presId="urn:microsoft.com/office/officeart/2005/8/layout/vList4"/>
    <dgm:cxn modelId="{1720D973-D4BB-4B51-9813-183B636B3B2F}" srcId="{6FEE5B7D-175F-4337-9AE0-26B460C40944}" destId="{CA5B38BF-507A-4F00-8F62-4938C2A533FB}" srcOrd="1" destOrd="0" parTransId="{958CF9BD-FC22-4DD1-A7F2-8E154973B55E}" sibTransId="{A049E4A1-FAC0-4FA8-935F-8C9BC1916E13}"/>
    <dgm:cxn modelId="{DA1F0637-3E14-4445-BB9B-875DC6E9BC31}" type="presOf" srcId="{CA5B38BF-507A-4F00-8F62-4938C2A533FB}" destId="{BBE551C3-DB9D-4479-B3DD-1464A96B72C4}" srcOrd="1" destOrd="0" presId="urn:microsoft.com/office/officeart/2005/8/layout/vList4"/>
    <dgm:cxn modelId="{F071F176-89E5-407E-ACE2-DDC42DE35B00}" srcId="{6FEE5B7D-175F-4337-9AE0-26B460C40944}" destId="{03F8FC35-0430-4E59-A56A-34024EDCBE98}" srcOrd="3" destOrd="0" parTransId="{6D40A0D9-FB22-4A0E-8107-BA5BB072042E}" sibTransId="{F912A54B-DE24-462D-9341-8AD1DBA314EC}"/>
    <dgm:cxn modelId="{45B9ACDC-65F1-4BAF-B4FB-AA9F9BE1F052}" type="presOf" srcId="{92CA2592-047F-41BA-A56B-B874A833C62E}" destId="{7DA8C90C-C6B0-4066-99E2-7578A63999AD}" srcOrd="1" destOrd="0" presId="urn:microsoft.com/office/officeart/2005/8/layout/vList4"/>
    <dgm:cxn modelId="{16D3ED57-7BAB-4E69-8AD0-C9DBDC92EAC9}" type="presOf" srcId="{03F8FC35-0430-4E59-A56A-34024EDCBE98}" destId="{21449630-4D8C-475B-9CF6-A7F9A37F555E}" srcOrd="1" destOrd="0" presId="urn:microsoft.com/office/officeart/2005/8/layout/vList4"/>
    <dgm:cxn modelId="{8A3B0559-792C-4DF8-8A4F-9CF2BFC13623}" type="presOf" srcId="{03F8FC35-0430-4E59-A56A-34024EDCBE98}" destId="{34DCFE88-E28A-4812-9D4E-AEA1E1EA43B0}" srcOrd="0" destOrd="0" presId="urn:microsoft.com/office/officeart/2005/8/layout/vList4"/>
    <dgm:cxn modelId="{ED2CB732-FE86-4CF3-9712-08C62AA8A024}" type="presOf" srcId="{7E0EAE66-7901-4A6C-9BE4-C003E2740125}" destId="{DBD7E878-2E16-4225-9D34-352ADFDE23EE}" srcOrd="1" destOrd="0" presId="urn:microsoft.com/office/officeart/2005/8/layout/vList4"/>
    <dgm:cxn modelId="{D911615E-6186-4C8C-A8AC-8650FD22CC36}" type="presParOf" srcId="{3ED51E7A-9DD9-4872-AF55-51A9109FD378}" destId="{ED02EF35-118F-4229-82D4-2811098C355F}" srcOrd="0" destOrd="0" presId="urn:microsoft.com/office/officeart/2005/8/layout/vList4"/>
    <dgm:cxn modelId="{810F8F46-9E9C-490C-9301-E18DDA93764C}" type="presParOf" srcId="{ED02EF35-118F-4229-82D4-2811098C355F}" destId="{206918F9-C49B-48A3-8A83-A0AB35E9AB87}" srcOrd="0" destOrd="0" presId="urn:microsoft.com/office/officeart/2005/8/layout/vList4"/>
    <dgm:cxn modelId="{F005DD6B-C97D-4F31-B294-4B924215882C}" type="presParOf" srcId="{ED02EF35-118F-4229-82D4-2811098C355F}" destId="{071B3EA4-E3B1-41F7-8730-890E222072BA}" srcOrd="1" destOrd="0" presId="urn:microsoft.com/office/officeart/2005/8/layout/vList4"/>
    <dgm:cxn modelId="{970E4233-1D15-431E-9E26-F43199172BCF}" type="presParOf" srcId="{ED02EF35-118F-4229-82D4-2811098C355F}" destId="{DBD7E878-2E16-4225-9D34-352ADFDE23EE}" srcOrd="2" destOrd="0" presId="urn:microsoft.com/office/officeart/2005/8/layout/vList4"/>
    <dgm:cxn modelId="{2B64296A-F6C7-4C8A-969C-48C6589A0453}" type="presParOf" srcId="{3ED51E7A-9DD9-4872-AF55-51A9109FD378}" destId="{B0BDC2DE-EE13-4A2C-A531-C74E0431030A}" srcOrd="1" destOrd="0" presId="urn:microsoft.com/office/officeart/2005/8/layout/vList4"/>
    <dgm:cxn modelId="{FE4BEC40-B6CE-4B74-AA1E-91902F2DFCD2}" type="presParOf" srcId="{3ED51E7A-9DD9-4872-AF55-51A9109FD378}" destId="{DF1CCDC5-7137-4093-9F8F-60535D2746DD}" srcOrd="2" destOrd="0" presId="urn:microsoft.com/office/officeart/2005/8/layout/vList4"/>
    <dgm:cxn modelId="{398808B3-814E-4CCB-9BC5-F8A7F4286A90}" type="presParOf" srcId="{DF1CCDC5-7137-4093-9F8F-60535D2746DD}" destId="{920BB18B-047E-49CA-9B1E-06911D95C839}" srcOrd="0" destOrd="0" presId="urn:microsoft.com/office/officeart/2005/8/layout/vList4"/>
    <dgm:cxn modelId="{D7B8CC3E-01A5-4F03-B515-9519C24CCE55}" type="presParOf" srcId="{DF1CCDC5-7137-4093-9F8F-60535D2746DD}" destId="{E8AA3F3D-7CB9-42D0-A1AF-CD913755A76E}" srcOrd="1" destOrd="0" presId="urn:microsoft.com/office/officeart/2005/8/layout/vList4"/>
    <dgm:cxn modelId="{C0A8B888-EB74-4DB4-8A70-71F071484446}" type="presParOf" srcId="{DF1CCDC5-7137-4093-9F8F-60535D2746DD}" destId="{BBE551C3-DB9D-4479-B3DD-1464A96B72C4}" srcOrd="2" destOrd="0" presId="urn:microsoft.com/office/officeart/2005/8/layout/vList4"/>
    <dgm:cxn modelId="{3C1684EE-649B-41EA-A2E9-DF1A57C7BDC2}" type="presParOf" srcId="{3ED51E7A-9DD9-4872-AF55-51A9109FD378}" destId="{F347DC16-CEA1-47ED-888E-2B538AF063D1}" srcOrd="3" destOrd="0" presId="urn:microsoft.com/office/officeart/2005/8/layout/vList4"/>
    <dgm:cxn modelId="{46FCD24E-BCD0-4181-A9FA-65E8A652C097}" type="presParOf" srcId="{3ED51E7A-9DD9-4872-AF55-51A9109FD378}" destId="{8BB2EF68-2090-4A39-8DAF-5EF5524A18A3}" srcOrd="4" destOrd="0" presId="urn:microsoft.com/office/officeart/2005/8/layout/vList4"/>
    <dgm:cxn modelId="{80AA34D3-DE00-40F3-B8BC-70408645F694}" type="presParOf" srcId="{8BB2EF68-2090-4A39-8DAF-5EF5524A18A3}" destId="{E05F0B36-184C-484C-9D43-71C362800B56}" srcOrd="0" destOrd="0" presId="urn:microsoft.com/office/officeart/2005/8/layout/vList4"/>
    <dgm:cxn modelId="{B1D3957B-67C9-4753-9329-A3D4261B200E}" type="presParOf" srcId="{8BB2EF68-2090-4A39-8DAF-5EF5524A18A3}" destId="{8BB2D3E9-721A-4FED-B4E0-DAB8532D16AF}" srcOrd="1" destOrd="0" presId="urn:microsoft.com/office/officeart/2005/8/layout/vList4"/>
    <dgm:cxn modelId="{79919497-6707-4B21-9790-104CFCD4222B}" type="presParOf" srcId="{8BB2EF68-2090-4A39-8DAF-5EF5524A18A3}" destId="{7DA8C90C-C6B0-4066-99E2-7578A63999AD}" srcOrd="2" destOrd="0" presId="urn:microsoft.com/office/officeart/2005/8/layout/vList4"/>
    <dgm:cxn modelId="{83584ED5-0AC7-472F-B8F7-3B17664775D3}" type="presParOf" srcId="{3ED51E7A-9DD9-4872-AF55-51A9109FD378}" destId="{4210EFB7-ACA8-4093-9FC5-D0D9B96541AB}" srcOrd="5" destOrd="0" presId="urn:microsoft.com/office/officeart/2005/8/layout/vList4"/>
    <dgm:cxn modelId="{347E1935-5D7A-461E-A27B-0F13B89A8DF1}" type="presParOf" srcId="{3ED51E7A-9DD9-4872-AF55-51A9109FD378}" destId="{D9CE3907-06C1-49CC-A2FC-857C08CA70CF}" srcOrd="6" destOrd="0" presId="urn:microsoft.com/office/officeart/2005/8/layout/vList4"/>
    <dgm:cxn modelId="{2EAA24D1-BF39-44DA-AF59-B61192D5E769}" type="presParOf" srcId="{D9CE3907-06C1-49CC-A2FC-857C08CA70CF}" destId="{34DCFE88-E28A-4812-9D4E-AEA1E1EA43B0}" srcOrd="0" destOrd="0" presId="urn:microsoft.com/office/officeart/2005/8/layout/vList4"/>
    <dgm:cxn modelId="{67BF94AB-7D24-4F6C-9129-EFF43DAE4286}" type="presParOf" srcId="{D9CE3907-06C1-49CC-A2FC-857C08CA70CF}" destId="{38F88961-4731-4433-9BF0-62E3FAEA0DBF}" srcOrd="1" destOrd="0" presId="urn:microsoft.com/office/officeart/2005/8/layout/vList4"/>
    <dgm:cxn modelId="{C604856C-D7B8-4DDF-88E0-25BD8092806B}" type="presParOf" srcId="{D9CE3907-06C1-49CC-A2FC-857C08CA70CF}" destId="{21449630-4D8C-475B-9CF6-A7F9A37F555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E3B4BB-DF28-441B-A99C-0F2A25C596CE}" type="doc">
      <dgm:prSet loTypeId="urn:microsoft.com/office/officeart/2005/8/layout/arrow3" loCatId="relationship" qsTypeId="urn:microsoft.com/office/officeart/2005/8/quickstyle/3d3" qsCatId="3D" csTypeId="urn:microsoft.com/office/officeart/2005/8/colors/accent1_3" csCatId="accent1" phldr="1"/>
      <dgm:spPr/>
      <dgm:t>
        <a:bodyPr/>
        <a:lstStyle/>
        <a:p>
          <a:endParaRPr lang="en-US"/>
        </a:p>
      </dgm:t>
    </dgm:pt>
    <dgm:pt modelId="{C475C490-19CE-4E69-BC6B-1E581B6CBA06}">
      <dgm:prSet phldrT="[Text]"/>
      <dgm:spPr/>
      <dgm:t>
        <a:bodyPr/>
        <a:lstStyle/>
        <a:p>
          <a:r>
            <a:rPr lang="ka-GE" b="1" dirty="0"/>
            <a:t>just in time</a:t>
          </a:r>
          <a:endParaRPr lang="en-US" dirty="0"/>
        </a:p>
      </dgm:t>
    </dgm:pt>
    <dgm:pt modelId="{18344E1D-208D-4F2C-93B8-756B9897B5D2}" type="parTrans" cxnId="{0E9979B7-01B2-496E-8F5C-5B7998C50C5E}">
      <dgm:prSet/>
      <dgm:spPr/>
      <dgm:t>
        <a:bodyPr/>
        <a:lstStyle/>
        <a:p>
          <a:endParaRPr lang="en-US"/>
        </a:p>
      </dgm:t>
    </dgm:pt>
    <dgm:pt modelId="{F8057B29-2A95-4C05-8770-83BF01494790}" type="sibTrans" cxnId="{0E9979B7-01B2-496E-8F5C-5B7998C50C5E}">
      <dgm:prSet/>
      <dgm:spPr/>
      <dgm:t>
        <a:bodyPr/>
        <a:lstStyle/>
        <a:p>
          <a:endParaRPr lang="en-US"/>
        </a:p>
      </dgm:t>
    </dgm:pt>
    <dgm:pt modelId="{082A1A65-093C-44ED-A933-64509E6F3989}">
      <dgm:prSet phldrT="[Text]"/>
      <dgm:spPr/>
      <dgm:t>
        <a:bodyPr/>
        <a:lstStyle/>
        <a:p>
          <a:r>
            <a:rPr lang="ka-GE" b="1" dirty="0"/>
            <a:t>just in case</a:t>
          </a:r>
          <a:endParaRPr lang="en-US" dirty="0"/>
        </a:p>
      </dgm:t>
    </dgm:pt>
    <dgm:pt modelId="{8E6293C6-16A1-446E-AF91-95A1231051C2}" type="parTrans" cxnId="{27510B9F-E8BA-471A-9D4C-46A600E55CA4}">
      <dgm:prSet/>
      <dgm:spPr/>
      <dgm:t>
        <a:bodyPr/>
        <a:lstStyle/>
        <a:p>
          <a:endParaRPr lang="en-US"/>
        </a:p>
      </dgm:t>
    </dgm:pt>
    <dgm:pt modelId="{E2E36563-F690-42B4-8503-4834DFB1119A}" type="sibTrans" cxnId="{27510B9F-E8BA-471A-9D4C-46A600E55CA4}">
      <dgm:prSet/>
      <dgm:spPr/>
      <dgm:t>
        <a:bodyPr/>
        <a:lstStyle/>
        <a:p>
          <a:endParaRPr lang="en-US"/>
        </a:p>
      </dgm:t>
    </dgm:pt>
    <dgm:pt modelId="{AB9072C7-EF51-4DB2-AA91-CF062067C9EF}" type="pres">
      <dgm:prSet presAssocID="{6FE3B4BB-DF28-441B-A99C-0F2A25C596CE}" presName="compositeShape" presStyleCnt="0">
        <dgm:presLayoutVars>
          <dgm:chMax val="2"/>
          <dgm:dir/>
          <dgm:resizeHandles val="exact"/>
        </dgm:presLayoutVars>
      </dgm:prSet>
      <dgm:spPr/>
      <dgm:t>
        <a:bodyPr/>
        <a:lstStyle/>
        <a:p>
          <a:endParaRPr lang="en-US"/>
        </a:p>
      </dgm:t>
    </dgm:pt>
    <dgm:pt modelId="{F12BFE5A-B679-4C23-9411-2547EE42EFE0}" type="pres">
      <dgm:prSet presAssocID="{6FE3B4BB-DF28-441B-A99C-0F2A25C596CE}" presName="divider" presStyleLbl="fgShp" presStyleIdx="0" presStyleCnt="1"/>
      <dgm:spPr/>
    </dgm:pt>
    <dgm:pt modelId="{65EFB5DB-152F-4338-8256-94859C5BFBDC}" type="pres">
      <dgm:prSet presAssocID="{C475C490-19CE-4E69-BC6B-1E581B6CBA06}" presName="downArrow" presStyleLbl="node1" presStyleIdx="0" presStyleCnt="2"/>
      <dgm:spPr/>
    </dgm:pt>
    <dgm:pt modelId="{83DADA0D-E455-4665-BA5E-99840B0DECD3}" type="pres">
      <dgm:prSet presAssocID="{C475C490-19CE-4E69-BC6B-1E581B6CBA06}" presName="downArrowText" presStyleLbl="revTx" presStyleIdx="0" presStyleCnt="2">
        <dgm:presLayoutVars>
          <dgm:bulletEnabled val="1"/>
        </dgm:presLayoutVars>
      </dgm:prSet>
      <dgm:spPr/>
      <dgm:t>
        <a:bodyPr/>
        <a:lstStyle/>
        <a:p>
          <a:endParaRPr lang="en-US"/>
        </a:p>
      </dgm:t>
    </dgm:pt>
    <dgm:pt modelId="{716230D7-0849-43E9-9F76-DA0788805186}" type="pres">
      <dgm:prSet presAssocID="{082A1A65-093C-44ED-A933-64509E6F3989}" presName="upArrow" presStyleLbl="node1" presStyleIdx="1" presStyleCnt="2"/>
      <dgm:spPr/>
    </dgm:pt>
    <dgm:pt modelId="{D3391382-8333-464F-8BC4-969065C971D1}" type="pres">
      <dgm:prSet presAssocID="{082A1A65-093C-44ED-A933-64509E6F3989}" presName="upArrowText" presStyleLbl="revTx" presStyleIdx="1" presStyleCnt="2">
        <dgm:presLayoutVars>
          <dgm:bulletEnabled val="1"/>
        </dgm:presLayoutVars>
      </dgm:prSet>
      <dgm:spPr/>
      <dgm:t>
        <a:bodyPr/>
        <a:lstStyle/>
        <a:p>
          <a:endParaRPr lang="en-US"/>
        </a:p>
      </dgm:t>
    </dgm:pt>
  </dgm:ptLst>
  <dgm:cxnLst>
    <dgm:cxn modelId="{55C9F6A0-8E45-4471-9151-C3711AEFF190}" type="presOf" srcId="{C475C490-19CE-4E69-BC6B-1E581B6CBA06}" destId="{83DADA0D-E455-4665-BA5E-99840B0DECD3}" srcOrd="0" destOrd="0" presId="urn:microsoft.com/office/officeart/2005/8/layout/arrow3"/>
    <dgm:cxn modelId="{0E9979B7-01B2-496E-8F5C-5B7998C50C5E}" srcId="{6FE3B4BB-DF28-441B-A99C-0F2A25C596CE}" destId="{C475C490-19CE-4E69-BC6B-1E581B6CBA06}" srcOrd="0" destOrd="0" parTransId="{18344E1D-208D-4F2C-93B8-756B9897B5D2}" sibTransId="{F8057B29-2A95-4C05-8770-83BF01494790}"/>
    <dgm:cxn modelId="{F7BE90EA-08E3-4980-977A-D300BA83AFAA}" type="presOf" srcId="{082A1A65-093C-44ED-A933-64509E6F3989}" destId="{D3391382-8333-464F-8BC4-969065C971D1}" srcOrd="0" destOrd="0" presId="urn:microsoft.com/office/officeart/2005/8/layout/arrow3"/>
    <dgm:cxn modelId="{D9DCF69B-DE33-468E-9374-9302A5DB625E}" type="presOf" srcId="{6FE3B4BB-DF28-441B-A99C-0F2A25C596CE}" destId="{AB9072C7-EF51-4DB2-AA91-CF062067C9EF}" srcOrd="0" destOrd="0" presId="urn:microsoft.com/office/officeart/2005/8/layout/arrow3"/>
    <dgm:cxn modelId="{27510B9F-E8BA-471A-9D4C-46A600E55CA4}" srcId="{6FE3B4BB-DF28-441B-A99C-0F2A25C596CE}" destId="{082A1A65-093C-44ED-A933-64509E6F3989}" srcOrd="1" destOrd="0" parTransId="{8E6293C6-16A1-446E-AF91-95A1231051C2}" sibTransId="{E2E36563-F690-42B4-8503-4834DFB1119A}"/>
    <dgm:cxn modelId="{70BCB491-4CD5-4639-9702-3E4A72C8852E}" type="presParOf" srcId="{AB9072C7-EF51-4DB2-AA91-CF062067C9EF}" destId="{F12BFE5A-B679-4C23-9411-2547EE42EFE0}" srcOrd="0" destOrd="0" presId="urn:microsoft.com/office/officeart/2005/8/layout/arrow3"/>
    <dgm:cxn modelId="{AE2CBDA5-142B-4511-A0AD-6CDF96FBE410}" type="presParOf" srcId="{AB9072C7-EF51-4DB2-AA91-CF062067C9EF}" destId="{65EFB5DB-152F-4338-8256-94859C5BFBDC}" srcOrd="1" destOrd="0" presId="urn:microsoft.com/office/officeart/2005/8/layout/arrow3"/>
    <dgm:cxn modelId="{44DFFFBA-8993-45C7-8704-EFB67F49E76A}" type="presParOf" srcId="{AB9072C7-EF51-4DB2-AA91-CF062067C9EF}" destId="{83DADA0D-E455-4665-BA5E-99840B0DECD3}" srcOrd="2" destOrd="0" presId="urn:microsoft.com/office/officeart/2005/8/layout/arrow3"/>
    <dgm:cxn modelId="{7DE6FF5D-3D06-48C0-B840-B2F616B2A92D}" type="presParOf" srcId="{AB9072C7-EF51-4DB2-AA91-CF062067C9EF}" destId="{716230D7-0849-43E9-9F76-DA0788805186}" srcOrd="3" destOrd="0" presId="urn:microsoft.com/office/officeart/2005/8/layout/arrow3"/>
    <dgm:cxn modelId="{99EE6839-1A80-482F-95FF-4A837ACA6F23}" type="presParOf" srcId="{AB9072C7-EF51-4DB2-AA91-CF062067C9EF}" destId="{D3391382-8333-464F-8BC4-969065C971D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D6564A-E0B5-4194-B401-0C2C534F751F}" type="doc">
      <dgm:prSet loTypeId="urn:microsoft.com/office/officeart/2011/layout/CircleProcess" loCatId="process" qsTypeId="urn:microsoft.com/office/officeart/2005/8/quickstyle/simple3" qsCatId="simple" csTypeId="urn:microsoft.com/office/officeart/2005/8/colors/accent1_3" csCatId="accent1" phldr="1"/>
      <dgm:spPr/>
      <dgm:t>
        <a:bodyPr/>
        <a:lstStyle/>
        <a:p>
          <a:endParaRPr lang="en-US"/>
        </a:p>
      </dgm:t>
    </dgm:pt>
    <dgm:pt modelId="{AF312467-6265-40A7-9A3A-E843EBA753B7}">
      <dgm:prSet/>
      <dgm:spPr/>
      <dgm:t>
        <a:bodyPr/>
        <a:lstStyle/>
        <a:p>
          <a:pPr rtl="0"/>
          <a:r>
            <a:rPr lang="ka-GE"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dirty="0">
            <a:latin typeface="Calibri" panose="020F0502020204030204" pitchFamily="34" charset="0"/>
            <a:cs typeface="Calibri" panose="020F0502020204030204" pitchFamily="34" charset="0"/>
          </a:endParaRPr>
        </a:p>
      </dgm:t>
    </dgm:pt>
    <dgm:pt modelId="{68B0AAE6-4DCC-4562-82B7-BDB4E23FE65F}" type="parTrans" cxnId="{DE12FC1E-B5ED-4B98-A401-48BDE5E4F91A}">
      <dgm:prSet/>
      <dgm:spPr/>
      <dgm:t>
        <a:bodyPr/>
        <a:lstStyle/>
        <a:p>
          <a:endParaRPr lang="en-US"/>
        </a:p>
      </dgm:t>
    </dgm:pt>
    <dgm:pt modelId="{F006C782-AB79-4AD4-AB44-1F9B1725B8E2}" type="sibTrans" cxnId="{DE12FC1E-B5ED-4B98-A401-48BDE5E4F91A}">
      <dgm:prSet/>
      <dgm:spPr/>
      <dgm:t>
        <a:bodyPr/>
        <a:lstStyle/>
        <a:p>
          <a:endParaRPr lang="en-US"/>
        </a:p>
      </dgm:t>
    </dgm:pt>
    <dgm:pt modelId="{D48439B5-A092-4426-A32E-0BAB8E4F8DBE}">
      <dgm:prSet/>
      <dgm:spPr/>
      <dgm:t>
        <a:bodyPr/>
        <a:lstStyle/>
        <a:p>
          <a:pPr rtl="0"/>
          <a:r>
            <a:rPr lang="ka-GE" dirty="0">
              <a:latin typeface="Calibri" panose="020F0502020204030204" pitchFamily="34" charset="0"/>
              <a:cs typeface="Calibri" panose="020F0502020204030204" pitchFamily="34" charset="0"/>
            </a:rPr>
            <a:t>ტელემედიცინის განვითარება</a:t>
          </a:r>
          <a:endParaRPr lang="nb-NO" dirty="0">
            <a:latin typeface="Calibri" panose="020F0502020204030204" pitchFamily="34" charset="0"/>
            <a:cs typeface="Calibri" panose="020F0502020204030204" pitchFamily="34" charset="0"/>
          </a:endParaRPr>
        </a:p>
      </dgm:t>
    </dgm:pt>
    <dgm:pt modelId="{AAF44101-1372-478D-9880-E8E512A55AB1}" type="parTrans" cxnId="{4233F0AF-EF48-4C64-A696-C01E10416709}">
      <dgm:prSet/>
      <dgm:spPr/>
      <dgm:t>
        <a:bodyPr/>
        <a:lstStyle/>
        <a:p>
          <a:endParaRPr lang="en-US"/>
        </a:p>
      </dgm:t>
    </dgm:pt>
    <dgm:pt modelId="{50819A7E-EC79-4717-AC0A-DD7DA57CA0A4}" type="sibTrans" cxnId="{4233F0AF-EF48-4C64-A696-C01E10416709}">
      <dgm:prSet/>
      <dgm:spPr/>
      <dgm:t>
        <a:bodyPr/>
        <a:lstStyle/>
        <a:p>
          <a:endParaRPr lang="en-US"/>
        </a:p>
      </dgm:t>
    </dgm:pt>
    <dgm:pt modelId="{C644B75D-2120-4520-9648-D548D0E5A0B7}">
      <dgm:prSet/>
      <dgm:spPr/>
      <dgm:t>
        <a:bodyPr/>
        <a:lstStyle/>
        <a:p>
          <a:pPr rtl="0"/>
          <a:r>
            <a:rPr lang="ka-GE">
              <a:latin typeface="Calibri" panose="020F0502020204030204" pitchFamily="34" charset="0"/>
              <a:cs typeface="Calibri" panose="020F0502020204030204" pitchFamily="34" charset="0"/>
            </a:rPr>
            <a:t>სამედიცინო პერსონალის რეგისტრი</a:t>
          </a:r>
          <a:endParaRPr lang="nb-NO">
            <a:latin typeface="Calibri" panose="020F0502020204030204" pitchFamily="34" charset="0"/>
            <a:cs typeface="Calibri" panose="020F0502020204030204" pitchFamily="34" charset="0"/>
          </a:endParaRPr>
        </a:p>
      </dgm:t>
    </dgm:pt>
    <dgm:pt modelId="{68F76546-DA49-44D4-94AD-A4E423EAA9F8}" type="parTrans" cxnId="{1ACE37D2-A2B0-4C09-A48B-EF121022C042}">
      <dgm:prSet/>
      <dgm:spPr/>
      <dgm:t>
        <a:bodyPr/>
        <a:lstStyle/>
        <a:p>
          <a:endParaRPr lang="en-US"/>
        </a:p>
      </dgm:t>
    </dgm:pt>
    <dgm:pt modelId="{D10212FF-C47D-4D23-9876-F0976439BC56}" type="sibTrans" cxnId="{1ACE37D2-A2B0-4C09-A48B-EF121022C042}">
      <dgm:prSet/>
      <dgm:spPr/>
      <dgm:t>
        <a:bodyPr/>
        <a:lstStyle/>
        <a:p>
          <a:endParaRPr lang="en-US"/>
        </a:p>
      </dgm:t>
    </dgm:pt>
    <dgm:pt modelId="{AD452DF2-EDC8-4DB0-A707-7F6DFEC83C8B}">
      <dgm:prSet/>
      <dgm:spPr/>
      <dgm:t>
        <a:bodyPr/>
        <a:lstStyle/>
        <a:p>
          <a:pPr rtl="0"/>
          <a:r>
            <a:rPr lang="ka-GE"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dirty="0">
            <a:latin typeface="Calibri" panose="020F0502020204030204" pitchFamily="34" charset="0"/>
            <a:cs typeface="Calibri" panose="020F0502020204030204" pitchFamily="34" charset="0"/>
          </a:endParaRPr>
        </a:p>
      </dgm:t>
    </dgm:pt>
    <dgm:pt modelId="{FBE103D8-C510-48D1-A6B9-AD0ECDC770C3}" type="parTrans" cxnId="{48843E8F-B6B6-4E44-A663-8AB8A0923AE7}">
      <dgm:prSet/>
      <dgm:spPr/>
      <dgm:t>
        <a:bodyPr/>
        <a:lstStyle/>
        <a:p>
          <a:endParaRPr lang="en-US"/>
        </a:p>
      </dgm:t>
    </dgm:pt>
    <dgm:pt modelId="{15B90701-BA54-40CA-B427-88FC0F01297D}" type="sibTrans" cxnId="{48843E8F-B6B6-4E44-A663-8AB8A0923AE7}">
      <dgm:prSet/>
      <dgm:spPr/>
      <dgm:t>
        <a:bodyPr/>
        <a:lstStyle/>
        <a:p>
          <a:endParaRPr lang="en-US"/>
        </a:p>
      </dgm:t>
    </dgm:pt>
    <dgm:pt modelId="{026B4252-13AC-4A96-8C92-D730E8BF6C59}" type="pres">
      <dgm:prSet presAssocID="{2FD6564A-E0B5-4194-B401-0C2C534F751F}" presName="Name0" presStyleCnt="0">
        <dgm:presLayoutVars>
          <dgm:chMax val="11"/>
          <dgm:chPref val="11"/>
          <dgm:dir/>
          <dgm:resizeHandles/>
        </dgm:presLayoutVars>
      </dgm:prSet>
      <dgm:spPr/>
      <dgm:t>
        <a:bodyPr/>
        <a:lstStyle/>
        <a:p>
          <a:endParaRPr lang="en-US"/>
        </a:p>
      </dgm:t>
    </dgm:pt>
    <dgm:pt modelId="{6DCDE8ED-42CB-46FF-802B-A516333A56BB}" type="pres">
      <dgm:prSet presAssocID="{AD452DF2-EDC8-4DB0-A707-7F6DFEC83C8B}" presName="Accent4" presStyleCnt="0"/>
      <dgm:spPr/>
    </dgm:pt>
    <dgm:pt modelId="{6B8C9485-2DE2-4CA4-ADCA-FE3D0BE64256}" type="pres">
      <dgm:prSet presAssocID="{AD452DF2-EDC8-4DB0-A707-7F6DFEC83C8B}" presName="Accent" presStyleLbl="node1" presStyleIdx="0" presStyleCnt="4"/>
      <dgm:spPr/>
    </dgm:pt>
    <dgm:pt modelId="{F7143CA9-B545-42C3-AB78-FA0F218E3B1E}" type="pres">
      <dgm:prSet presAssocID="{AD452DF2-EDC8-4DB0-A707-7F6DFEC83C8B}" presName="ParentBackground4" presStyleCnt="0"/>
      <dgm:spPr/>
    </dgm:pt>
    <dgm:pt modelId="{84AB4A96-AAA0-4CE5-808F-7A6F03DFA87F}" type="pres">
      <dgm:prSet presAssocID="{AD452DF2-EDC8-4DB0-A707-7F6DFEC83C8B}" presName="ParentBackground" presStyleLbl="fgAcc1" presStyleIdx="0" presStyleCnt="4"/>
      <dgm:spPr/>
      <dgm:t>
        <a:bodyPr/>
        <a:lstStyle/>
        <a:p>
          <a:endParaRPr lang="en-US"/>
        </a:p>
      </dgm:t>
    </dgm:pt>
    <dgm:pt modelId="{C9FC0C8D-3F5F-4FEC-9081-A47028ED018B}" type="pres">
      <dgm:prSet presAssocID="{AD452DF2-EDC8-4DB0-A707-7F6DFEC83C8B}" presName="Parent4" presStyleLbl="revTx" presStyleIdx="0" presStyleCnt="0">
        <dgm:presLayoutVars>
          <dgm:chMax val="1"/>
          <dgm:chPref val="1"/>
          <dgm:bulletEnabled val="1"/>
        </dgm:presLayoutVars>
      </dgm:prSet>
      <dgm:spPr/>
      <dgm:t>
        <a:bodyPr/>
        <a:lstStyle/>
        <a:p>
          <a:endParaRPr lang="en-US"/>
        </a:p>
      </dgm:t>
    </dgm:pt>
    <dgm:pt modelId="{DC45FCA0-66CE-4ECD-AAF5-47271E4069C3}" type="pres">
      <dgm:prSet presAssocID="{C644B75D-2120-4520-9648-D548D0E5A0B7}" presName="Accent3" presStyleCnt="0"/>
      <dgm:spPr/>
    </dgm:pt>
    <dgm:pt modelId="{E612FAA7-81EF-4842-ACD7-2920C7DDA7E4}" type="pres">
      <dgm:prSet presAssocID="{C644B75D-2120-4520-9648-D548D0E5A0B7}" presName="Accent" presStyleLbl="node1" presStyleIdx="1" presStyleCnt="4"/>
      <dgm:spPr/>
    </dgm:pt>
    <dgm:pt modelId="{3933ED64-1E01-41C3-A134-FABBD2D5D7B6}" type="pres">
      <dgm:prSet presAssocID="{C644B75D-2120-4520-9648-D548D0E5A0B7}" presName="ParentBackground3" presStyleCnt="0"/>
      <dgm:spPr/>
    </dgm:pt>
    <dgm:pt modelId="{A5405AD8-3FB3-4BA2-A110-3642455EDD6D}" type="pres">
      <dgm:prSet presAssocID="{C644B75D-2120-4520-9648-D548D0E5A0B7}" presName="ParentBackground" presStyleLbl="fgAcc1" presStyleIdx="1" presStyleCnt="4"/>
      <dgm:spPr/>
      <dgm:t>
        <a:bodyPr/>
        <a:lstStyle/>
        <a:p>
          <a:endParaRPr lang="en-US"/>
        </a:p>
      </dgm:t>
    </dgm:pt>
    <dgm:pt modelId="{5DCB29F1-9F9A-4BED-A088-E59C1B826910}" type="pres">
      <dgm:prSet presAssocID="{C644B75D-2120-4520-9648-D548D0E5A0B7}" presName="Parent3" presStyleLbl="revTx" presStyleIdx="0" presStyleCnt="0">
        <dgm:presLayoutVars>
          <dgm:chMax val="1"/>
          <dgm:chPref val="1"/>
          <dgm:bulletEnabled val="1"/>
        </dgm:presLayoutVars>
      </dgm:prSet>
      <dgm:spPr/>
      <dgm:t>
        <a:bodyPr/>
        <a:lstStyle/>
        <a:p>
          <a:endParaRPr lang="en-US"/>
        </a:p>
      </dgm:t>
    </dgm:pt>
    <dgm:pt modelId="{325302F8-F48F-4C8D-AB1A-39ED763CC7B3}" type="pres">
      <dgm:prSet presAssocID="{D48439B5-A092-4426-A32E-0BAB8E4F8DBE}" presName="Accent2" presStyleCnt="0"/>
      <dgm:spPr/>
    </dgm:pt>
    <dgm:pt modelId="{DFF90B1D-2C94-485F-BF26-FD5497C43897}" type="pres">
      <dgm:prSet presAssocID="{D48439B5-A092-4426-A32E-0BAB8E4F8DBE}" presName="Accent" presStyleLbl="node1" presStyleIdx="2" presStyleCnt="4"/>
      <dgm:spPr/>
    </dgm:pt>
    <dgm:pt modelId="{B8A7EF97-147D-4EAF-B392-C2B74BC764AF}" type="pres">
      <dgm:prSet presAssocID="{D48439B5-A092-4426-A32E-0BAB8E4F8DBE}" presName="ParentBackground2" presStyleCnt="0"/>
      <dgm:spPr/>
    </dgm:pt>
    <dgm:pt modelId="{07C91461-0E8E-4725-9B2D-5E64939FCF4D}" type="pres">
      <dgm:prSet presAssocID="{D48439B5-A092-4426-A32E-0BAB8E4F8DBE}" presName="ParentBackground" presStyleLbl="fgAcc1" presStyleIdx="2" presStyleCnt="4"/>
      <dgm:spPr/>
      <dgm:t>
        <a:bodyPr/>
        <a:lstStyle/>
        <a:p>
          <a:endParaRPr lang="en-US"/>
        </a:p>
      </dgm:t>
    </dgm:pt>
    <dgm:pt modelId="{1AF81264-9F80-414C-91B3-D090EDD8DA63}" type="pres">
      <dgm:prSet presAssocID="{D48439B5-A092-4426-A32E-0BAB8E4F8DBE}" presName="Parent2" presStyleLbl="revTx" presStyleIdx="0" presStyleCnt="0">
        <dgm:presLayoutVars>
          <dgm:chMax val="1"/>
          <dgm:chPref val="1"/>
          <dgm:bulletEnabled val="1"/>
        </dgm:presLayoutVars>
      </dgm:prSet>
      <dgm:spPr/>
      <dgm:t>
        <a:bodyPr/>
        <a:lstStyle/>
        <a:p>
          <a:endParaRPr lang="en-US"/>
        </a:p>
      </dgm:t>
    </dgm:pt>
    <dgm:pt modelId="{43B852D3-89B7-4852-9779-5FB57EABB043}" type="pres">
      <dgm:prSet presAssocID="{AF312467-6265-40A7-9A3A-E843EBA753B7}" presName="Accent1" presStyleCnt="0"/>
      <dgm:spPr/>
    </dgm:pt>
    <dgm:pt modelId="{42FAE969-D920-4C0E-8121-58707E5A5F36}" type="pres">
      <dgm:prSet presAssocID="{AF312467-6265-40A7-9A3A-E843EBA753B7}" presName="Accent" presStyleLbl="node1" presStyleIdx="3" presStyleCnt="4"/>
      <dgm:spPr/>
    </dgm:pt>
    <dgm:pt modelId="{79A2C33D-C6C1-41E9-8D79-58A9179EADA5}" type="pres">
      <dgm:prSet presAssocID="{AF312467-6265-40A7-9A3A-E843EBA753B7}" presName="ParentBackground1" presStyleCnt="0"/>
      <dgm:spPr/>
    </dgm:pt>
    <dgm:pt modelId="{C2027B67-39F5-4DC9-AD2C-77C6E9E00EBD}" type="pres">
      <dgm:prSet presAssocID="{AF312467-6265-40A7-9A3A-E843EBA753B7}" presName="ParentBackground" presStyleLbl="fgAcc1" presStyleIdx="3" presStyleCnt="4"/>
      <dgm:spPr/>
      <dgm:t>
        <a:bodyPr/>
        <a:lstStyle/>
        <a:p>
          <a:endParaRPr lang="en-US"/>
        </a:p>
      </dgm:t>
    </dgm:pt>
    <dgm:pt modelId="{6DF736CD-6BE5-414B-B74D-332FC89CBEF5}" type="pres">
      <dgm:prSet presAssocID="{AF312467-6265-40A7-9A3A-E843EBA753B7}" presName="Parent1" presStyleLbl="revTx" presStyleIdx="0" presStyleCnt="0">
        <dgm:presLayoutVars>
          <dgm:chMax val="1"/>
          <dgm:chPref val="1"/>
          <dgm:bulletEnabled val="1"/>
        </dgm:presLayoutVars>
      </dgm:prSet>
      <dgm:spPr/>
      <dgm:t>
        <a:bodyPr/>
        <a:lstStyle/>
        <a:p>
          <a:endParaRPr lang="en-US"/>
        </a:p>
      </dgm:t>
    </dgm:pt>
  </dgm:ptLst>
  <dgm:cxnLst>
    <dgm:cxn modelId="{B3E099FB-E65B-4B95-9D5A-766498C3DF3D}" type="presOf" srcId="{AD452DF2-EDC8-4DB0-A707-7F6DFEC83C8B}" destId="{84AB4A96-AAA0-4CE5-808F-7A6F03DFA87F}" srcOrd="0" destOrd="0" presId="urn:microsoft.com/office/officeart/2011/layout/CircleProcess"/>
    <dgm:cxn modelId="{9E200ADE-8588-45CA-B636-034BC345BE3C}" type="presOf" srcId="{AF312467-6265-40A7-9A3A-E843EBA753B7}" destId="{6DF736CD-6BE5-414B-B74D-332FC89CBEF5}" srcOrd="1" destOrd="0" presId="urn:microsoft.com/office/officeart/2011/layout/CircleProcess"/>
    <dgm:cxn modelId="{DC6EDBB8-0E09-44A5-8BE8-C9BCEAC37766}" type="presOf" srcId="{C644B75D-2120-4520-9648-D548D0E5A0B7}" destId="{5DCB29F1-9F9A-4BED-A088-E59C1B826910}" srcOrd="1" destOrd="0" presId="urn:microsoft.com/office/officeart/2011/layout/CircleProcess"/>
    <dgm:cxn modelId="{48843E8F-B6B6-4E44-A663-8AB8A0923AE7}" srcId="{2FD6564A-E0B5-4194-B401-0C2C534F751F}" destId="{AD452DF2-EDC8-4DB0-A707-7F6DFEC83C8B}" srcOrd="3" destOrd="0" parTransId="{FBE103D8-C510-48D1-A6B9-AD0ECDC770C3}" sibTransId="{15B90701-BA54-40CA-B427-88FC0F01297D}"/>
    <dgm:cxn modelId="{F3F42B83-674F-4849-A56B-9F6015BB47BD}" type="presOf" srcId="{AF312467-6265-40A7-9A3A-E843EBA753B7}" destId="{C2027B67-39F5-4DC9-AD2C-77C6E9E00EBD}" srcOrd="0" destOrd="0" presId="urn:microsoft.com/office/officeart/2011/layout/CircleProcess"/>
    <dgm:cxn modelId="{4233F0AF-EF48-4C64-A696-C01E10416709}" srcId="{2FD6564A-E0B5-4194-B401-0C2C534F751F}" destId="{D48439B5-A092-4426-A32E-0BAB8E4F8DBE}" srcOrd="1" destOrd="0" parTransId="{AAF44101-1372-478D-9880-E8E512A55AB1}" sibTransId="{50819A7E-EC79-4717-AC0A-DD7DA57CA0A4}"/>
    <dgm:cxn modelId="{88D29275-91D0-4071-86CD-D665566831BA}" type="presOf" srcId="{2FD6564A-E0B5-4194-B401-0C2C534F751F}" destId="{026B4252-13AC-4A96-8C92-D730E8BF6C59}" srcOrd="0" destOrd="0" presId="urn:microsoft.com/office/officeart/2011/layout/CircleProcess"/>
    <dgm:cxn modelId="{DE12FC1E-B5ED-4B98-A401-48BDE5E4F91A}" srcId="{2FD6564A-E0B5-4194-B401-0C2C534F751F}" destId="{AF312467-6265-40A7-9A3A-E843EBA753B7}" srcOrd="0" destOrd="0" parTransId="{68B0AAE6-4DCC-4562-82B7-BDB4E23FE65F}" sibTransId="{F006C782-AB79-4AD4-AB44-1F9B1725B8E2}"/>
    <dgm:cxn modelId="{ECDA40BE-9FCF-4055-9F7E-93869C439E6C}" type="presOf" srcId="{D48439B5-A092-4426-A32E-0BAB8E4F8DBE}" destId="{07C91461-0E8E-4725-9B2D-5E64939FCF4D}" srcOrd="0" destOrd="0" presId="urn:microsoft.com/office/officeart/2011/layout/CircleProcess"/>
    <dgm:cxn modelId="{DA2B7800-32F8-474E-BB4A-02A40D0A3F14}" type="presOf" srcId="{C644B75D-2120-4520-9648-D548D0E5A0B7}" destId="{A5405AD8-3FB3-4BA2-A110-3642455EDD6D}" srcOrd="0" destOrd="0" presId="urn:microsoft.com/office/officeart/2011/layout/CircleProcess"/>
    <dgm:cxn modelId="{A1DE07AC-28FF-4547-9260-F3775E1FE512}" type="presOf" srcId="{AD452DF2-EDC8-4DB0-A707-7F6DFEC83C8B}" destId="{C9FC0C8D-3F5F-4FEC-9081-A47028ED018B}" srcOrd="1" destOrd="0" presId="urn:microsoft.com/office/officeart/2011/layout/CircleProcess"/>
    <dgm:cxn modelId="{1ACE37D2-A2B0-4C09-A48B-EF121022C042}" srcId="{2FD6564A-E0B5-4194-B401-0C2C534F751F}" destId="{C644B75D-2120-4520-9648-D548D0E5A0B7}" srcOrd="2" destOrd="0" parTransId="{68F76546-DA49-44D4-94AD-A4E423EAA9F8}" sibTransId="{D10212FF-C47D-4D23-9876-F0976439BC56}"/>
    <dgm:cxn modelId="{07C0F0F0-222A-4885-B40B-A21F5546146F}" type="presOf" srcId="{D48439B5-A092-4426-A32E-0BAB8E4F8DBE}" destId="{1AF81264-9F80-414C-91B3-D090EDD8DA63}" srcOrd="1" destOrd="0" presId="urn:microsoft.com/office/officeart/2011/layout/CircleProcess"/>
    <dgm:cxn modelId="{24C71674-4CB4-44C8-9469-4023615C6797}" type="presParOf" srcId="{026B4252-13AC-4A96-8C92-D730E8BF6C59}" destId="{6DCDE8ED-42CB-46FF-802B-A516333A56BB}" srcOrd="0" destOrd="0" presId="urn:microsoft.com/office/officeart/2011/layout/CircleProcess"/>
    <dgm:cxn modelId="{AE8876D5-90E9-4DAA-AE69-3C4E765A692D}" type="presParOf" srcId="{6DCDE8ED-42CB-46FF-802B-A516333A56BB}" destId="{6B8C9485-2DE2-4CA4-ADCA-FE3D0BE64256}" srcOrd="0" destOrd="0" presId="urn:microsoft.com/office/officeart/2011/layout/CircleProcess"/>
    <dgm:cxn modelId="{431907A3-A021-46B0-8AA8-D1B14D93EB07}" type="presParOf" srcId="{026B4252-13AC-4A96-8C92-D730E8BF6C59}" destId="{F7143CA9-B545-42C3-AB78-FA0F218E3B1E}" srcOrd="1" destOrd="0" presId="urn:microsoft.com/office/officeart/2011/layout/CircleProcess"/>
    <dgm:cxn modelId="{1A394C58-9B34-4AA2-BE4C-0449EB3978C6}" type="presParOf" srcId="{F7143CA9-B545-42C3-AB78-FA0F218E3B1E}" destId="{84AB4A96-AAA0-4CE5-808F-7A6F03DFA87F}" srcOrd="0" destOrd="0" presId="urn:microsoft.com/office/officeart/2011/layout/CircleProcess"/>
    <dgm:cxn modelId="{D48AD009-DBCE-4438-8379-4C6C721E96FA}" type="presParOf" srcId="{026B4252-13AC-4A96-8C92-D730E8BF6C59}" destId="{C9FC0C8D-3F5F-4FEC-9081-A47028ED018B}" srcOrd="2" destOrd="0" presId="urn:microsoft.com/office/officeart/2011/layout/CircleProcess"/>
    <dgm:cxn modelId="{A2076648-1EC3-49DA-A149-82A3E98F4C33}" type="presParOf" srcId="{026B4252-13AC-4A96-8C92-D730E8BF6C59}" destId="{DC45FCA0-66CE-4ECD-AAF5-47271E4069C3}" srcOrd="3" destOrd="0" presId="urn:microsoft.com/office/officeart/2011/layout/CircleProcess"/>
    <dgm:cxn modelId="{8FFBDDF9-F489-4437-BBC6-001FAFDA065A}" type="presParOf" srcId="{DC45FCA0-66CE-4ECD-AAF5-47271E4069C3}" destId="{E612FAA7-81EF-4842-ACD7-2920C7DDA7E4}" srcOrd="0" destOrd="0" presId="urn:microsoft.com/office/officeart/2011/layout/CircleProcess"/>
    <dgm:cxn modelId="{55AAE741-BCDB-4FF5-A946-19F045AB89C6}" type="presParOf" srcId="{026B4252-13AC-4A96-8C92-D730E8BF6C59}" destId="{3933ED64-1E01-41C3-A134-FABBD2D5D7B6}" srcOrd="4" destOrd="0" presId="urn:microsoft.com/office/officeart/2011/layout/CircleProcess"/>
    <dgm:cxn modelId="{B0C92EAC-A182-4874-9278-0E04281D2803}" type="presParOf" srcId="{3933ED64-1E01-41C3-A134-FABBD2D5D7B6}" destId="{A5405AD8-3FB3-4BA2-A110-3642455EDD6D}" srcOrd="0" destOrd="0" presId="urn:microsoft.com/office/officeart/2011/layout/CircleProcess"/>
    <dgm:cxn modelId="{019727E4-EAFD-4F11-BF5A-1AFADF42B128}" type="presParOf" srcId="{026B4252-13AC-4A96-8C92-D730E8BF6C59}" destId="{5DCB29F1-9F9A-4BED-A088-E59C1B826910}" srcOrd="5" destOrd="0" presId="urn:microsoft.com/office/officeart/2011/layout/CircleProcess"/>
    <dgm:cxn modelId="{5EA4C702-ADBB-46DD-8235-DAFBEC0B15E0}" type="presParOf" srcId="{026B4252-13AC-4A96-8C92-D730E8BF6C59}" destId="{325302F8-F48F-4C8D-AB1A-39ED763CC7B3}" srcOrd="6" destOrd="0" presId="urn:microsoft.com/office/officeart/2011/layout/CircleProcess"/>
    <dgm:cxn modelId="{E97C9AAA-A5A9-439E-9AB8-B5D27BF030C6}" type="presParOf" srcId="{325302F8-F48F-4C8D-AB1A-39ED763CC7B3}" destId="{DFF90B1D-2C94-485F-BF26-FD5497C43897}" srcOrd="0" destOrd="0" presId="urn:microsoft.com/office/officeart/2011/layout/CircleProcess"/>
    <dgm:cxn modelId="{D19D0F54-C033-43AB-9A65-8D6080ABDD5F}" type="presParOf" srcId="{026B4252-13AC-4A96-8C92-D730E8BF6C59}" destId="{B8A7EF97-147D-4EAF-B392-C2B74BC764AF}" srcOrd="7" destOrd="0" presId="urn:microsoft.com/office/officeart/2011/layout/CircleProcess"/>
    <dgm:cxn modelId="{12944EDA-77D0-4419-857B-98F13A9F8E22}" type="presParOf" srcId="{B8A7EF97-147D-4EAF-B392-C2B74BC764AF}" destId="{07C91461-0E8E-4725-9B2D-5E64939FCF4D}" srcOrd="0" destOrd="0" presId="urn:microsoft.com/office/officeart/2011/layout/CircleProcess"/>
    <dgm:cxn modelId="{FEA524CE-D6DD-4B69-8271-8F53E65E936C}" type="presParOf" srcId="{026B4252-13AC-4A96-8C92-D730E8BF6C59}" destId="{1AF81264-9F80-414C-91B3-D090EDD8DA63}" srcOrd="8" destOrd="0" presId="urn:microsoft.com/office/officeart/2011/layout/CircleProcess"/>
    <dgm:cxn modelId="{B5D9CF7A-0A86-4433-AE6C-0E4D9351F3A9}" type="presParOf" srcId="{026B4252-13AC-4A96-8C92-D730E8BF6C59}" destId="{43B852D3-89B7-4852-9779-5FB57EABB043}" srcOrd="9" destOrd="0" presId="urn:microsoft.com/office/officeart/2011/layout/CircleProcess"/>
    <dgm:cxn modelId="{076ED92F-57D0-455D-9C19-A0C83922C604}" type="presParOf" srcId="{43B852D3-89B7-4852-9779-5FB57EABB043}" destId="{42FAE969-D920-4C0E-8121-58707E5A5F36}" srcOrd="0" destOrd="0" presId="urn:microsoft.com/office/officeart/2011/layout/CircleProcess"/>
    <dgm:cxn modelId="{4F8CF388-D0F3-4585-BAE2-19702F9EB2C2}" type="presParOf" srcId="{026B4252-13AC-4A96-8C92-D730E8BF6C59}" destId="{79A2C33D-C6C1-41E9-8D79-58A9179EADA5}" srcOrd="10" destOrd="0" presId="urn:microsoft.com/office/officeart/2011/layout/CircleProcess"/>
    <dgm:cxn modelId="{C26CAC96-8E89-42DD-B542-52FD67EAE57A}" type="presParOf" srcId="{79A2C33D-C6C1-41E9-8D79-58A9179EADA5}" destId="{C2027B67-39F5-4DC9-AD2C-77C6E9E00EBD}" srcOrd="0" destOrd="0" presId="urn:microsoft.com/office/officeart/2011/layout/CircleProcess"/>
    <dgm:cxn modelId="{1B991561-2262-47D6-BDA3-37147B255AB6}" type="presParOf" srcId="{026B4252-13AC-4A96-8C92-D730E8BF6C59}" destId="{6DF736CD-6BE5-414B-B74D-332FC89CBEF5}"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D458FE-196F-47DC-82BF-A1A4CA01E629}" type="doc">
      <dgm:prSet loTypeId="urn:microsoft.com/office/officeart/2005/8/layout/default" loCatId="list" qsTypeId="urn:microsoft.com/office/officeart/2005/8/quickstyle/simple1" qsCatId="simple" csTypeId="urn:microsoft.com/office/officeart/2005/8/colors/accent1_1" csCatId="accent1"/>
      <dgm:spPr/>
      <dgm:t>
        <a:bodyPr/>
        <a:lstStyle/>
        <a:p>
          <a:endParaRPr lang="en-US"/>
        </a:p>
      </dgm:t>
    </dgm:pt>
    <dgm:pt modelId="{3D8229C6-BD35-4BAF-AE66-5F5DA5293730}">
      <dgm:prSet/>
      <dgm:spPr/>
      <dgm:t>
        <a:bodyPr/>
        <a:lstStyle/>
        <a:p>
          <a:r>
            <a:rPr lang="ka-GE" b="1">
              <a:latin typeface="Calibri" panose="020F0502020204030204" pitchFamily="34" charset="0"/>
              <a:cs typeface="Calibri" panose="020F0502020204030204" pitchFamily="34" charset="0"/>
            </a:rPr>
            <a:t>უწყვეტი სამედიცინო განათლება </a:t>
          </a:r>
          <a:r>
            <a:rPr lang="ka-GE">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a:latin typeface="Calibri" panose="020F0502020204030204" pitchFamily="34" charset="0"/>
            <a:cs typeface="Calibri" panose="020F0502020204030204" pitchFamily="34" charset="0"/>
          </a:endParaRPr>
        </a:p>
      </dgm:t>
    </dgm:pt>
    <dgm:pt modelId="{C81583B2-0462-4D83-A21A-3C22396C4EF0}" type="par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12CD8507-DACA-4F13-85AE-C11DA7329CE8}" type="sibTrans" cxnId="{E44DDDFB-E221-415D-BF06-5D2838AE9626}">
      <dgm:prSet/>
      <dgm:spPr/>
      <dgm:t>
        <a:bodyPr/>
        <a:lstStyle/>
        <a:p>
          <a:endParaRPr lang="en-US">
            <a:latin typeface="Calibri" panose="020F0502020204030204" pitchFamily="34" charset="0"/>
            <a:cs typeface="Calibri" panose="020F0502020204030204" pitchFamily="34" charset="0"/>
          </a:endParaRPr>
        </a:p>
      </dgm:t>
    </dgm:pt>
    <dgm:pt modelId="{FE7789F9-881B-4DE5-8DE5-C3129BB2AACB}">
      <dgm:prSet/>
      <dgm:spPr/>
      <dgm:t>
        <a:bodyPr/>
        <a:lstStyle/>
        <a:p>
          <a:r>
            <a:rPr lang="ka-GE" b="1">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4567D161-C2E0-4DB7-A7F4-3342C03A2EEF}" type="par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84CD7F10-49A0-4547-B3D8-2CD8AEBDC5D1}" type="sibTrans" cxnId="{A6F1ED30-B4C1-44B4-A473-0080708A0A82}">
      <dgm:prSet/>
      <dgm:spPr/>
      <dgm:t>
        <a:bodyPr/>
        <a:lstStyle/>
        <a:p>
          <a:endParaRPr lang="en-US">
            <a:latin typeface="Calibri" panose="020F0502020204030204" pitchFamily="34" charset="0"/>
            <a:cs typeface="Calibri" panose="020F0502020204030204" pitchFamily="34" charset="0"/>
          </a:endParaRPr>
        </a:p>
      </dgm:t>
    </dgm:pt>
    <dgm:pt modelId="{49BB9AE2-C97C-4E16-804F-A6A33050C5C4}">
      <dgm:prSet/>
      <dgm:spPr/>
      <dgm:t>
        <a:bodyPr/>
        <a:lstStyle/>
        <a:p>
          <a:r>
            <a:rPr lang="ka-GE" b="1">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a:latin typeface="Calibri" panose="020F0502020204030204" pitchFamily="34" charset="0"/>
            <a:cs typeface="Calibri" panose="020F0502020204030204" pitchFamily="34" charset="0"/>
          </a:endParaRPr>
        </a:p>
      </dgm:t>
    </dgm:pt>
    <dgm:pt modelId="{3425B947-E24C-4723-80AC-4CE0434F9D1D}" type="par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A4E38584-14B0-41C4-A0C2-026A707819D5}" type="sibTrans" cxnId="{2694011D-634E-4E89-B9F4-EB6EC628749A}">
      <dgm:prSet/>
      <dgm:spPr/>
      <dgm:t>
        <a:bodyPr/>
        <a:lstStyle/>
        <a:p>
          <a:endParaRPr lang="en-US">
            <a:latin typeface="Calibri" panose="020F0502020204030204" pitchFamily="34" charset="0"/>
            <a:cs typeface="Calibri" panose="020F0502020204030204" pitchFamily="34" charset="0"/>
          </a:endParaRPr>
        </a:p>
      </dgm:t>
    </dgm:pt>
    <dgm:pt modelId="{88AE622B-CC12-4337-9D8F-BDB505C7FAFB}">
      <dgm:prSet/>
      <dgm:spPr/>
      <dgm:t>
        <a:bodyPr/>
        <a:lstStyle/>
        <a:p>
          <a:r>
            <a:rPr lang="ka-GE" b="1">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a:latin typeface="Calibri" panose="020F0502020204030204" pitchFamily="34" charset="0"/>
            <a:cs typeface="Calibri" panose="020F0502020204030204" pitchFamily="34" charset="0"/>
          </a:endParaRPr>
        </a:p>
      </dgm:t>
    </dgm:pt>
    <dgm:pt modelId="{0AA1F2B3-3CFE-4B02-A0DA-B80139A51132}" type="par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AF0EE3A5-942C-476B-8077-A8B8D68BC5C4}" type="sibTrans" cxnId="{12F82D71-DF50-4AA0-900D-9068A3BA2804}">
      <dgm:prSet/>
      <dgm:spPr/>
      <dgm:t>
        <a:bodyPr/>
        <a:lstStyle/>
        <a:p>
          <a:endParaRPr lang="en-US">
            <a:latin typeface="Calibri" panose="020F0502020204030204" pitchFamily="34" charset="0"/>
            <a:cs typeface="Calibri" panose="020F0502020204030204" pitchFamily="34" charset="0"/>
          </a:endParaRPr>
        </a:p>
      </dgm:t>
    </dgm:pt>
    <dgm:pt modelId="{E99054F2-1D0E-48DD-AA09-C595F0BEC93B}">
      <dgm:prSet/>
      <dgm:spPr/>
      <dgm:t>
        <a:bodyPr/>
        <a:lstStyle/>
        <a:p>
          <a:r>
            <a:rPr lang="ka-GE" b="1">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C4492F8B-D714-4B25-BF61-1298065201E5}" type="par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A3B2B99F-7918-41F5-B33E-7F43976BAD21}" type="sibTrans" cxnId="{73E09279-FC41-415F-B9D6-1FBD3D8D479C}">
      <dgm:prSet/>
      <dgm:spPr/>
      <dgm:t>
        <a:bodyPr/>
        <a:lstStyle/>
        <a:p>
          <a:endParaRPr lang="en-US">
            <a:latin typeface="Calibri" panose="020F0502020204030204" pitchFamily="34" charset="0"/>
            <a:cs typeface="Calibri" panose="020F0502020204030204" pitchFamily="34" charset="0"/>
          </a:endParaRPr>
        </a:p>
      </dgm:t>
    </dgm:pt>
    <dgm:pt modelId="{0968602F-0864-46D3-877A-3999DB152F9D}">
      <dgm:prSet/>
      <dgm:spPr/>
      <dgm:t>
        <a:bodyPr/>
        <a:lstStyle/>
        <a:p>
          <a:r>
            <a:rPr lang="ka-GE" b="1">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a:latin typeface="Calibri" panose="020F0502020204030204" pitchFamily="34" charset="0"/>
            <a:cs typeface="Calibri" panose="020F0502020204030204" pitchFamily="34" charset="0"/>
          </a:endParaRPr>
        </a:p>
      </dgm:t>
    </dgm:pt>
    <dgm:pt modelId="{11388709-8DAC-4EA4-A9BB-E6C56E3F5775}" type="par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96425E84-5D03-4202-A056-8387C84CB6FB}" type="sibTrans" cxnId="{263D2F8E-7024-4AF7-B0CF-B549189291BC}">
      <dgm:prSet/>
      <dgm:spPr/>
      <dgm:t>
        <a:bodyPr/>
        <a:lstStyle/>
        <a:p>
          <a:endParaRPr lang="en-US">
            <a:latin typeface="Calibri" panose="020F0502020204030204" pitchFamily="34" charset="0"/>
            <a:cs typeface="Calibri" panose="020F0502020204030204" pitchFamily="34" charset="0"/>
          </a:endParaRPr>
        </a:p>
      </dgm:t>
    </dgm:pt>
    <dgm:pt modelId="{7E08B836-6344-4AB2-A5DF-759C77ABF1A3}" type="pres">
      <dgm:prSet presAssocID="{48D458FE-196F-47DC-82BF-A1A4CA01E629}" presName="diagram" presStyleCnt="0">
        <dgm:presLayoutVars>
          <dgm:dir/>
          <dgm:resizeHandles val="exact"/>
        </dgm:presLayoutVars>
      </dgm:prSet>
      <dgm:spPr/>
      <dgm:t>
        <a:bodyPr/>
        <a:lstStyle/>
        <a:p>
          <a:endParaRPr lang="en-US"/>
        </a:p>
      </dgm:t>
    </dgm:pt>
    <dgm:pt modelId="{21E8C143-AE4D-4FE3-A037-31D9DC5B7F1F}" type="pres">
      <dgm:prSet presAssocID="{3D8229C6-BD35-4BAF-AE66-5F5DA5293730}" presName="node" presStyleLbl="node1" presStyleIdx="0" presStyleCnt="6">
        <dgm:presLayoutVars>
          <dgm:bulletEnabled val="1"/>
        </dgm:presLayoutVars>
      </dgm:prSet>
      <dgm:spPr/>
      <dgm:t>
        <a:bodyPr/>
        <a:lstStyle/>
        <a:p>
          <a:endParaRPr lang="en-US"/>
        </a:p>
      </dgm:t>
    </dgm:pt>
    <dgm:pt modelId="{394DE261-900B-42E2-A9EA-079A33A00214}" type="pres">
      <dgm:prSet presAssocID="{12CD8507-DACA-4F13-85AE-C11DA7329CE8}" presName="sibTrans" presStyleCnt="0"/>
      <dgm:spPr/>
      <dgm:t>
        <a:bodyPr/>
        <a:lstStyle/>
        <a:p>
          <a:endParaRPr lang="en-US"/>
        </a:p>
      </dgm:t>
    </dgm:pt>
    <dgm:pt modelId="{BCAB4B82-BA5A-43E3-8BB2-5475CCC754AC}" type="pres">
      <dgm:prSet presAssocID="{FE7789F9-881B-4DE5-8DE5-C3129BB2AACB}" presName="node" presStyleLbl="node1" presStyleIdx="1" presStyleCnt="6">
        <dgm:presLayoutVars>
          <dgm:bulletEnabled val="1"/>
        </dgm:presLayoutVars>
      </dgm:prSet>
      <dgm:spPr/>
      <dgm:t>
        <a:bodyPr/>
        <a:lstStyle/>
        <a:p>
          <a:endParaRPr lang="en-US"/>
        </a:p>
      </dgm:t>
    </dgm:pt>
    <dgm:pt modelId="{08C04252-0F7A-42DF-BA42-863104BFF4F9}" type="pres">
      <dgm:prSet presAssocID="{84CD7F10-49A0-4547-B3D8-2CD8AEBDC5D1}" presName="sibTrans" presStyleCnt="0"/>
      <dgm:spPr/>
      <dgm:t>
        <a:bodyPr/>
        <a:lstStyle/>
        <a:p>
          <a:endParaRPr lang="en-US"/>
        </a:p>
      </dgm:t>
    </dgm:pt>
    <dgm:pt modelId="{C3302C75-7025-4500-9F4C-A047D1A6C0CB}" type="pres">
      <dgm:prSet presAssocID="{49BB9AE2-C97C-4E16-804F-A6A33050C5C4}" presName="node" presStyleLbl="node1" presStyleIdx="2" presStyleCnt="6">
        <dgm:presLayoutVars>
          <dgm:bulletEnabled val="1"/>
        </dgm:presLayoutVars>
      </dgm:prSet>
      <dgm:spPr/>
      <dgm:t>
        <a:bodyPr/>
        <a:lstStyle/>
        <a:p>
          <a:endParaRPr lang="en-US"/>
        </a:p>
      </dgm:t>
    </dgm:pt>
    <dgm:pt modelId="{148B1F13-4F71-4001-BD66-4CE2BBCD53B1}" type="pres">
      <dgm:prSet presAssocID="{A4E38584-14B0-41C4-A0C2-026A707819D5}" presName="sibTrans" presStyleCnt="0"/>
      <dgm:spPr/>
      <dgm:t>
        <a:bodyPr/>
        <a:lstStyle/>
        <a:p>
          <a:endParaRPr lang="en-US"/>
        </a:p>
      </dgm:t>
    </dgm:pt>
    <dgm:pt modelId="{134FC242-D560-4B53-9569-F033A4593030}" type="pres">
      <dgm:prSet presAssocID="{88AE622B-CC12-4337-9D8F-BDB505C7FAFB}" presName="node" presStyleLbl="node1" presStyleIdx="3" presStyleCnt="6">
        <dgm:presLayoutVars>
          <dgm:bulletEnabled val="1"/>
        </dgm:presLayoutVars>
      </dgm:prSet>
      <dgm:spPr/>
      <dgm:t>
        <a:bodyPr/>
        <a:lstStyle/>
        <a:p>
          <a:endParaRPr lang="en-US"/>
        </a:p>
      </dgm:t>
    </dgm:pt>
    <dgm:pt modelId="{0E2BEBCC-B929-4C5F-9528-C34DD3CF727C}" type="pres">
      <dgm:prSet presAssocID="{AF0EE3A5-942C-476B-8077-A8B8D68BC5C4}" presName="sibTrans" presStyleCnt="0"/>
      <dgm:spPr/>
      <dgm:t>
        <a:bodyPr/>
        <a:lstStyle/>
        <a:p>
          <a:endParaRPr lang="en-US"/>
        </a:p>
      </dgm:t>
    </dgm:pt>
    <dgm:pt modelId="{8B47FE3B-4B78-4634-B5CE-EDA25DC8C8D4}" type="pres">
      <dgm:prSet presAssocID="{E99054F2-1D0E-48DD-AA09-C595F0BEC93B}" presName="node" presStyleLbl="node1" presStyleIdx="4" presStyleCnt="6">
        <dgm:presLayoutVars>
          <dgm:bulletEnabled val="1"/>
        </dgm:presLayoutVars>
      </dgm:prSet>
      <dgm:spPr/>
      <dgm:t>
        <a:bodyPr/>
        <a:lstStyle/>
        <a:p>
          <a:endParaRPr lang="en-US"/>
        </a:p>
      </dgm:t>
    </dgm:pt>
    <dgm:pt modelId="{682DF2C6-DA83-4F35-ABCA-0E63A5D2B6C6}" type="pres">
      <dgm:prSet presAssocID="{A3B2B99F-7918-41F5-B33E-7F43976BAD21}" presName="sibTrans" presStyleCnt="0"/>
      <dgm:spPr/>
      <dgm:t>
        <a:bodyPr/>
        <a:lstStyle/>
        <a:p>
          <a:endParaRPr lang="en-US"/>
        </a:p>
      </dgm:t>
    </dgm:pt>
    <dgm:pt modelId="{62E65730-B13F-4D24-8F95-ACF38EE84B8B}" type="pres">
      <dgm:prSet presAssocID="{0968602F-0864-46D3-877A-3999DB152F9D}" presName="node" presStyleLbl="node1" presStyleIdx="5" presStyleCnt="6">
        <dgm:presLayoutVars>
          <dgm:bulletEnabled val="1"/>
        </dgm:presLayoutVars>
      </dgm:prSet>
      <dgm:spPr/>
      <dgm:t>
        <a:bodyPr/>
        <a:lstStyle/>
        <a:p>
          <a:endParaRPr lang="en-US"/>
        </a:p>
      </dgm:t>
    </dgm:pt>
  </dgm:ptLst>
  <dgm:cxnLst>
    <dgm:cxn modelId="{B181241F-ED22-43C3-80C0-D6AA89C3CE01}" type="presOf" srcId="{FE7789F9-881B-4DE5-8DE5-C3129BB2AACB}" destId="{BCAB4B82-BA5A-43E3-8BB2-5475CCC754AC}" srcOrd="0" destOrd="0" presId="urn:microsoft.com/office/officeart/2005/8/layout/default"/>
    <dgm:cxn modelId="{581C42D8-DC46-4A1E-83FD-61648255CAF2}" type="presOf" srcId="{49BB9AE2-C97C-4E16-804F-A6A33050C5C4}" destId="{C3302C75-7025-4500-9F4C-A047D1A6C0CB}" srcOrd="0" destOrd="0" presId="urn:microsoft.com/office/officeart/2005/8/layout/default"/>
    <dgm:cxn modelId="{12F82D71-DF50-4AA0-900D-9068A3BA2804}" srcId="{48D458FE-196F-47DC-82BF-A1A4CA01E629}" destId="{88AE622B-CC12-4337-9D8F-BDB505C7FAFB}" srcOrd="3" destOrd="0" parTransId="{0AA1F2B3-3CFE-4B02-A0DA-B80139A51132}" sibTransId="{AF0EE3A5-942C-476B-8077-A8B8D68BC5C4}"/>
    <dgm:cxn modelId="{E44DDDFB-E221-415D-BF06-5D2838AE9626}" srcId="{48D458FE-196F-47DC-82BF-A1A4CA01E629}" destId="{3D8229C6-BD35-4BAF-AE66-5F5DA5293730}" srcOrd="0" destOrd="0" parTransId="{C81583B2-0462-4D83-A21A-3C22396C4EF0}" sibTransId="{12CD8507-DACA-4F13-85AE-C11DA7329CE8}"/>
    <dgm:cxn modelId="{956FD0E7-4E17-48E9-803A-DE907C8C199F}" type="presOf" srcId="{48D458FE-196F-47DC-82BF-A1A4CA01E629}" destId="{7E08B836-6344-4AB2-A5DF-759C77ABF1A3}" srcOrd="0" destOrd="0" presId="urn:microsoft.com/office/officeart/2005/8/layout/default"/>
    <dgm:cxn modelId="{2694011D-634E-4E89-B9F4-EB6EC628749A}" srcId="{48D458FE-196F-47DC-82BF-A1A4CA01E629}" destId="{49BB9AE2-C97C-4E16-804F-A6A33050C5C4}" srcOrd="2" destOrd="0" parTransId="{3425B947-E24C-4723-80AC-4CE0434F9D1D}" sibTransId="{A4E38584-14B0-41C4-A0C2-026A707819D5}"/>
    <dgm:cxn modelId="{C77AD427-95DC-49F6-AE50-8229C7A46DBA}" type="presOf" srcId="{3D8229C6-BD35-4BAF-AE66-5F5DA5293730}" destId="{21E8C143-AE4D-4FE3-A037-31D9DC5B7F1F}" srcOrd="0" destOrd="0" presId="urn:microsoft.com/office/officeart/2005/8/layout/default"/>
    <dgm:cxn modelId="{73E09279-FC41-415F-B9D6-1FBD3D8D479C}" srcId="{48D458FE-196F-47DC-82BF-A1A4CA01E629}" destId="{E99054F2-1D0E-48DD-AA09-C595F0BEC93B}" srcOrd="4" destOrd="0" parTransId="{C4492F8B-D714-4B25-BF61-1298065201E5}" sibTransId="{A3B2B99F-7918-41F5-B33E-7F43976BAD21}"/>
    <dgm:cxn modelId="{FCD5240E-29AE-4F5A-82D3-82F8AF3503B7}" type="presOf" srcId="{88AE622B-CC12-4337-9D8F-BDB505C7FAFB}" destId="{134FC242-D560-4B53-9569-F033A4593030}" srcOrd="0" destOrd="0" presId="urn:microsoft.com/office/officeart/2005/8/layout/default"/>
    <dgm:cxn modelId="{A6F1ED30-B4C1-44B4-A473-0080708A0A82}" srcId="{48D458FE-196F-47DC-82BF-A1A4CA01E629}" destId="{FE7789F9-881B-4DE5-8DE5-C3129BB2AACB}" srcOrd="1" destOrd="0" parTransId="{4567D161-C2E0-4DB7-A7F4-3342C03A2EEF}" sibTransId="{84CD7F10-49A0-4547-B3D8-2CD8AEBDC5D1}"/>
    <dgm:cxn modelId="{263D2F8E-7024-4AF7-B0CF-B549189291BC}" srcId="{48D458FE-196F-47DC-82BF-A1A4CA01E629}" destId="{0968602F-0864-46D3-877A-3999DB152F9D}" srcOrd="5" destOrd="0" parTransId="{11388709-8DAC-4EA4-A9BB-E6C56E3F5775}" sibTransId="{96425E84-5D03-4202-A056-8387C84CB6FB}"/>
    <dgm:cxn modelId="{8186252C-C948-40F0-823D-2C4CA99BAB28}" type="presOf" srcId="{0968602F-0864-46D3-877A-3999DB152F9D}" destId="{62E65730-B13F-4D24-8F95-ACF38EE84B8B}" srcOrd="0" destOrd="0" presId="urn:microsoft.com/office/officeart/2005/8/layout/default"/>
    <dgm:cxn modelId="{990C866E-A2F2-42D0-8E23-16A13AFBD1A7}" type="presOf" srcId="{E99054F2-1D0E-48DD-AA09-C595F0BEC93B}" destId="{8B47FE3B-4B78-4634-B5CE-EDA25DC8C8D4}" srcOrd="0" destOrd="0" presId="urn:microsoft.com/office/officeart/2005/8/layout/default"/>
    <dgm:cxn modelId="{63E397EF-363E-48EA-80C8-3AFDA6F587BA}" type="presParOf" srcId="{7E08B836-6344-4AB2-A5DF-759C77ABF1A3}" destId="{21E8C143-AE4D-4FE3-A037-31D9DC5B7F1F}" srcOrd="0" destOrd="0" presId="urn:microsoft.com/office/officeart/2005/8/layout/default"/>
    <dgm:cxn modelId="{BFE75376-AA33-44C7-A3A8-965B8D457E37}" type="presParOf" srcId="{7E08B836-6344-4AB2-A5DF-759C77ABF1A3}" destId="{394DE261-900B-42E2-A9EA-079A33A00214}" srcOrd="1" destOrd="0" presId="urn:microsoft.com/office/officeart/2005/8/layout/default"/>
    <dgm:cxn modelId="{1C2FE9A4-D4E7-4D35-B0D5-622237D09EB0}" type="presParOf" srcId="{7E08B836-6344-4AB2-A5DF-759C77ABF1A3}" destId="{BCAB4B82-BA5A-43E3-8BB2-5475CCC754AC}" srcOrd="2" destOrd="0" presId="urn:microsoft.com/office/officeart/2005/8/layout/default"/>
    <dgm:cxn modelId="{BF07AE63-C73F-4E0A-B4CA-132E26266835}" type="presParOf" srcId="{7E08B836-6344-4AB2-A5DF-759C77ABF1A3}" destId="{08C04252-0F7A-42DF-BA42-863104BFF4F9}" srcOrd="3" destOrd="0" presId="urn:microsoft.com/office/officeart/2005/8/layout/default"/>
    <dgm:cxn modelId="{1D78D7EF-BB57-476A-AFB1-D0FC1F4E7FFD}" type="presParOf" srcId="{7E08B836-6344-4AB2-A5DF-759C77ABF1A3}" destId="{C3302C75-7025-4500-9F4C-A047D1A6C0CB}" srcOrd="4" destOrd="0" presId="urn:microsoft.com/office/officeart/2005/8/layout/default"/>
    <dgm:cxn modelId="{D01232E2-A822-4F5C-BD2A-7EBEEE3A94C5}" type="presParOf" srcId="{7E08B836-6344-4AB2-A5DF-759C77ABF1A3}" destId="{148B1F13-4F71-4001-BD66-4CE2BBCD53B1}" srcOrd="5" destOrd="0" presId="urn:microsoft.com/office/officeart/2005/8/layout/default"/>
    <dgm:cxn modelId="{FFE42693-C314-47D5-9F43-DA3F168232DA}" type="presParOf" srcId="{7E08B836-6344-4AB2-A5DF-759C77ABF1A3}" destId="{134FC242-D560-4B53-9569-F033A4593030}" srcOrd="6" destOrd="0" presId="urn:microsoft.com/office/officeart/2005/8/layout/default"/>
    <dgm:cxn modelId="{DA4824F5-5374-4787-B2DB-769284082264}" type="presParOf" srcId="{7E08B836-6344-4AB2-A5DF-759C77ABF1A3}" destId="{0E2BEBCC-B929-4C5F-9528-C34DD3CF727C}" srcOrd="7" destOrd="0" presId="urn:microsoft.com/office/officeart/2005/8/layout/default"/>
    <dgm:cxn modelId="{5DF1FD34-FC1D-406D-A9EA-A31BA55A64F5}" type="presParOf" srcId="{7E08B836-6344-4AB2-A5DF-759C77ABF1A3}" destId="{8B47FE3B-4B78-4634-B5CE-EDA25DC8C8D4}" srcOrd="8" destOrd="0" presId="urn:microsoft.com/office/officeart/2005/8/layout/default"/>
    <dgm:cxn modelId="{7C955EE9-469C-4F79-8517-D23A83ED8050}" type="presParOf" srcId="{7E08B836-6344-4AB2-A5DF-759C77ABF1A3}" destId="{682DF2C6-DA83-4F35-ABCA-0E63A5D2B6C6}" srcOrd="9" destOrd="0" presId="urn:microsoft.com/office/officeart/2005/8/layout/default"/>
    <dgm:cxn modelId="{2F2395A8-1BF9-4446-A7E9-D4FB03C1E42B}" type="presParOf" srcId="{7E08B836-6344-4AB2-A5DF-759C77ABF1A3}" destId="{62E65730-B13F-4D24-8F95-ACF38EE84B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9CF78-6242-4123-A0E2-C0FCC2992EEE}" type="doc">
      <dgm:prSet loTypeId="urn:microsoft.com/office/officeart/2005/8/layout/vList2" loCatId="list" qsTypeId="urn:microsoft.com/office/officeart/2005/8/quickstyle/simple2" qsCatId="simple" csTypeId="urn:microsoft.com/office/officeart/2005/8/colors/accent0_1" csCatId="mainScheme" phldr="1"/>
      <dgm:spPr/>
      <dgm:t>
        <a:bodyPr/>
        <a:lstStyle/>
        <a:p>
          <a:endParaRPr lang="en-US"/>
        </a:p>
      </dgm:t>
    </dgm:pt>
    <dgm:pt modelId="{B6C13175-5F20-424F-A888-7BF46B77C58E}">
      <dgm:prSet/>
      <dgm:spPr>
        <a:solidFill>
          <a:schemeClr val="accent3">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მთავარი ორიენტირი </a:t>
          </a:r>
          <a:endParaRPr lang="nb-NO" dirty="0">
            <a:latin typeface="Calibri" panose="020F0502020204030204" pitchFamily="34" charset="0"/>
            <a:cs typeface="Calibri" panose="020F0502020204030204" pitchFamily="34" charset="0"/>
          </a:endParaRPr>
        </a:p>
      </dgm:t>
    </dgm:pt>
    <dgm:pt modelId="{BA298489-7103-4361-B903-1398A33BAE8A}" type="parTrans" cxnId="{3EC0488C-3704-40E0-B0AE-1E91EBD9E1A4}">
      <dgm:prSet/>
      <dgm:spPr/>
      <dgm:t>
        <a:bodyPr/>
        <a:lstStyle/>
        <a:p>
          <a:endParaRPr lang="en-US"/>
        </a:p>
      </dgm:t>
    </dgm:pt>
    <dgm:pt modelId="{07B898AA-7C0D-4D87-A03D-5DAD7E75EF0A}" type="sibTrans" cxnId="{3EC0488C-3704-40E0-B0AE-1E91EBD9E1A4}">
      <dgm:prSet/>
      <dgm:spPr/>
      <dgm:t>
        <a:bodyPr/>
        <a:lstStyle/>
        <a:p>
          <a:endParaRPr lang="en-US"/>
        </a:p>
      </dgm:t>
    </dgm:pt>
    <dgm:pt modelId="{B80D8BBF-2DAF-43B1-96D9-2ACBCBFA87BB}">
      <dgm:prSet/>
      <dgm:spPr/>
      <dgm:t>
        <a:bodyPr/>
        <a:lstStyle/>
        <a:p>
          <a:pPr rtl="0"/>
          <a:r>
            <a:rPr lang="ka-GE"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dirty="0">
            <a:latin typeface="Calibri" panose="020F0502020204030204" pitchFamily="34" charset="0"/>
            <a:cs typeface="Calibri" panose="020F0502020204030204" pitchFamily="34" charset="0"/>
          </a:endParaRPr>
        </a:p>
      </dgm:t>
    </dgm:pt>
    <dgm:pt modelId="{9B1D34E5-519A-4233-A43C-798D51F7D938}" type="parTrans" cxnId="{17591E2E-F93D-4E53-9554-ECE525B4AB14}">
      <dgm:prSet/>
      <dgm:spPr/>
      <dgm:t>
        <a:bodyPr/>
        <a:lstStyle/>
        <a:p>
          <a:endParaRPr lang="en-US"/>
        </a:p>
      </dgm:t>
    </dgm:pt>
    <dgm:pt modelId="{C2989E30-4CE4-4E7C-A39F-E680F152687D}" type="sibTrans" cxnId="{17591E2E-F93D-4E53-9554-ECE525B4AB14}">
      <dgm:prSet/>
      <dgm:spPr/>
      <dgm:t>
        <a:bodyPr/>
        <a:lstStyle/>
        <a:p>
          <a:endParaRPr lang="en-US"/>
        </a:p>
      </dgm:t>
    </dgm:pt>
    <dgm:pt modelId="{2E805508-2BCC-49C7-BB34-3653CAE61C7A}">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მიზნები </a:t>
          </a:r>
          <a:endParaRPr lang="nb-NO" dirty="0">
            <a:latin typeface="Calibri" panose="020F0502020204030204" pitchFamily="34" charset="0"/>
            <a:cs typeface="Calibri" panose="020F0502020204030204" pitchFamily="34" charset="0"/>
          </a:endParaRPr>
        </a:p>
      </dgm:t>
    </dgm:pt>
    <dgm:pt modelId="{078E8D2A-76B4-4141-83AB-157202862962}" type="parTrans" cxnId="{29562BD8-8F32-4CAB-A387-F4FBD5C2EA2A}">
      <dgm:prSet/>
      <dgm:spPr/>
      <dgm:t>
        <a:bodyPr/>
        <a:lstStyle/>
        <a:p>
          <a:endParaRPr lang="en-US"/>
        </a:p>
      </dgm:t>
    </dgm:pt>
    <dgm:pt modelId="{71C65C75-42D7-415F-AE7D-FC2EC0E63AAF}" type="sibTrans" cxnId="{29562BD8-8F32-4CAB-A387-F4FBD5C2EA2A}">
      <dgm:prSet/>
      <dgm:spPr/>
      <dgm:t>
        <a:bodyPr/>
        <a:lstStyle/>
        <a:p>
          <a:endParaRPr lang="en-US"/>
        </a:p>
      </dgm:t>
    </dgm:pt>
    <dgm:pt modelId="{2E7199B7-F3F9-44D4-9D59-AE2B60A69DB8}">
      <dgm:prSet/>
      <dgm:spPr/>
      <dgm:t>
        <a:bodyPr/>
        <a:lstStyle/>
        <a:p>
          <a:pPr rtl="0"/>
          <a:r>
            <a:rPr lang="ka-GE"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dirty="0">
            <a:latin typeface="Calibri" panose="020F0502020204030204" pitchFamily="34" charset="0"/>
            <a:cs typeface="Calibri" panose="020F0502020204030204" pitchFamily="34" charset="0"/>
          </a:endParaRPr>
        </a:p>
      </dgm:t>
    </dgm:pt>
    <dgm:pt modelId="{AFCF5A6B-2288-4586-98E9-A5EB1C00408B}" type="parTrans" cxnId="{D247C00C-5BAC-467E-A16E-C302CFA7CDB2}">
      <dgm:prSet/>
      <dgm:spPr/>
      <dgm:t>
        <a:bodyPr/>
        <a:lstStyle/>
        <a:p>
          <a:endParaRPr lang="en-US"/>
        </a:p>
      </dgm:t>
    </dgm:pt>
    <dgm:pt modelId="{19F8899E-C499-4BA7-8144-508B8FBF0FB0}" type="sibTrans" cxnId="{D247C00C-5BAC-467E-A16E-C302CFA7CDB2}">
      <dgm:prSet/>
      <dgm:spPr/>
      <dgm:t>
        <a:bodyPr/>
        <a:lstStyle/>
        <a:p>
          <a:endParaRPr lang="en-US"/>
        </a:p>
      </dgm:t>
    </dgm:pt>
    <dgm:pt modelId="{BB868964-80BB-4008-8CA0-EF8259640581}">
      <dgm:prSet/>
      <dgm:spPr/>
      <dgm:t>
        <a:bodyPr/>
        <a:lstStyle/>
        <a:p>
          <a:r>
            <a:rPr lang="ka-GE"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dirty="0">
              <a:latin typeface="Calibri" panose="020F0502020204030204" pitchFamily="34" charset="0"/>
              <a:cs typeface="Calibri" panose="020F0502020204030204" pitchFamily="34" charset="0"/>
            </a:rPr>
            <a:t>COVID-19 </a:t>
          </a:r>
          <a:r>
            <a:rPr lang="ka-GE"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dirty="0">
            <a:latin typeface="Calibri" panose="020F0502020204030204" pitchFamily="34" charset="0"/>
            <a:cs typeface="Calibri" panose="020F0502020204030204" pitchFamily="34" charset="0"/>
          </a:endParaRPr>
        </a:p>
      </dgm:t>
    </dgm:pt>
    <dgm:pt modelId="{707702C3-3DBD-471B-918C-56CE2D8F1A1C}" type="parTrans" cxnId="{7F501C28-B4CB-4368-A9B6-958588C8DF45}">
      <dgm:prSet/>
      <dgm:spPr/>
      <dgm:t>
        <a:bodyPr/>
        <a:lstStyle/>
        <a:p>
          <a:endParaRPr lang="en-US"/>
        </a:p>
      </dgm:t>
    </dgm:pt>
    <dgm:pt modelId="{6684353A-50DA-412E-85C6-84EEC687B981}" type="sibTrans" cxnId="{7F501C28-B4CB-4368-A9B6-958588C8DF45}">
      <dgm:prSet/>
      <dgm:spPr/>
      <dgm:t>
        <a:bodyPr/>
        <a:lstStyle/>
        <a:p>
          <a:endParaRPr lang="en-US"/>
        </a:p>
      </dgm:t>
    </dgm:pt>
    <dgm:pt modelId="{DB94B811-F0AA-4DED-A600-B9892EF5E63F}">
      <dgm:prSet/>
      <dgm:spPr/>
      <dgm:t>
        <a:bodyPr/>
        <a:lstStyle/>
        <a:p>
          <a:endParaRPr lang="en-US" dirty="0">
            <a:latin typeface="Calibri" panose="020F0502020204030204" pitchFamily="34" charset="0"/>
            <a:cs typeface="Calibri" panose="020F0502020204030204" pitchFamily="34" charset="0"/>
          </a:endParaRPr>
        </a:p>
      </dgm:t>
    </dgm:pt>
    <dgm:pt modelId="{83D9792C-52B9-45EA-B98E-D5329A66CA95}" type="parTrans" cxnId="{909A2BA8-5676-4266-A133-0AC478D76E21}">
      <dgm:prSet/>
      <dgm:spPr/>
      <dgm:t>
        <a:bodyPr/>
        <a:lstStyle/>
        <a:p>
          <a:endParaRPr lang="en-US"/>
        </a:p>
      </dgm:t>
    </dgm:pt>
    <dgm:pt modelId="{EA650637-B04E-4E4C-AB2A-2A1EC01D5AE6}" type="sibTrans" cxnId="{909A2BA8-5676-4266-A133-0AC478D76E21}">
      <dgm:prSet/>
      <dgm:spPr/>
      <dgm:t>
        <a:bodyPr/>
        <a:lstStyle/>
        <a:p>
          <a:endParaRPr lang="en-US"/>
        </a:p>
      </dgm:t>
    </dgm:pt>
    <dgm:pt modelId="{13F3E175-CD12-4039-9D4A-C4AF5A704988}">
      <dgm:prSet/>
      <dgm:spPr/>
      <dgm:t>
        <a:bodyPr/>
        <a:lstStyle/>
        <a:p>
          <a:pPr rtl="0"/>
          <a:endParaRPr lang="nb-NO" dirty="0">
            <a:latin typeface="Calibri" panose="020F0502020204030204" pitchFamily="34" charset="0"/>
            <a:cs typeface="Calibri" panose="020F0502020204030204" pitchFamily="34" charset="0"/>
          </a:endParaRPr>
        </a:p>
      </dgm:t>
    </dgm:pt>
    <dgm:pt modelId="{F8D31A60-C8D4-4E83-8DE2-9B5BC3B0DFC7}" type="parTrans" cxnId="{4B8BA4FC-3F5E-4F2E-9D1F-460980735B0F}">
      <dgm:prSet/>
      <dgm:spPr/>
      <dgm:t>
        <a:bodyPr/>
        <a:lstStyle/>
        <a:p>
          <a:endParaRPr lang="en-US"/>
        </a:p>
      </dgm:t>
    </dgm:pt>
    <dgm:pt modelId="{680D389D-CB16-4434-909D-4D4636D07B72}" type="sibTrans" cxnId="{4B8BA4FC-3F5E-4F2E-9D1F-460980735B0F}">
      <dgm:prSet/>
      <dgm:spPr/>
      <dgm:t>
        <a:bodyPr/>
        <a:lstStyle/>
        <a:p>
          <a:endParaRPr lang="en-US"/>
        </a:p>
      </dgm:t>
    </dgm:pt>
    <dgm:pt modelId="{399ED8B8-07BC-43A0-AD13-C6A80768D5D1}" type="pres">
      <dgm:prSet presAssocID="{A3B9CF78-6242-4123-A0E2-C0FCC2992EEE}" presName="linear" presStyleCnt="0">
        <dgm:presLayoutVars>
          <dgm:animLvl val="lvl"/>
          <dgm:resizeHandles val="exact"/>
        </dgm:presLayoutVars>
      </dgm:prSet>
      <dgm:spPr/>
      <dgm:t>
        <a:bodyPr/>
        <a:lstStyle/>
        <a:p>
          <a:endParaRPr lang="en-US"/>
        </a:p>
      </dgm:t>
    </dgm:pt>
    <dgm:pt modelId="{3962385D-FB6F-4C94-A019-E9D8982ACB05}" type="pres">
      <dgm:prSet presAssocID="{B6C13175-5F20-424F-A888-7BF46B77C58E}" presName="parentText" presStyleLbl="node1" presStyleIdx="0" presStyleCnt="2">
        <dgm:presLayoutVars>
          <dgm:chMax val="0"/>
          <dgm:bulletEnabled val="1"/>
        </dgm:presLayoutVars>
      </dgm:prSet>
      <dgm:spPr/>
      <dgm:t>
        <a:bodyPr/>
        <a:lstStyle/>
        <a:p>
          <a:endParaRPr lang="en-US"/>
        </a:p>
      </dgm:t>
    </dgm:pt>
    <dgm:pt modelId="{4ACD86CA-48C7-42A5-80DF-E08703FE9D18}" type="pres">
      <dgm:prSet presAssocID="{B6C13175-5F20-424F-A888-7BF46B77C58E}" presName="childText" presStyleLbl="revTx" presStyleIdx="0" presStyleCnt="2">
        <dgm:presLayoutVars>
          <dgm:bulletEnabled val="1"/>
        </dgm:presLayoutVars>
      </dgm:prSet>
      <dgm:spPr/>
      <dgm:t>
        <a:bodyPr/>
        <a:lstStyle/>
        <a:p>
          <a:endParaRPr lang="en-US"/>
        </a:p>
      </dgm:t>
    </dgm:pt>
    <dgm:pt modelId="{1377B71F-DAEA-48AA-9DEC-8CC26B97E4C2}" type="pres">
      <dgm:prSet presAssocID="{2E805508-2BCC-49C7-BB34-3653CAE61C7A}" presName="parentText" presStyleLbl="node1" presStyleIdx="1" presStyleCnt="2">
        <dgm:presLayoutVars>
          <dgm:chMax val="0"/>
          <dgm:bulletEnabled val="1"/>
        </dgm:presLayoutVars>
      </dgm:prSet>
      <dgm:spPr/>
      <dgm:t>
        <a:bodyPr/>
        <a:lstStyle/>
        <a:p>
          <a:endParaRPr lang="en-US"/>
        </a:p>
      </dgm:t>
    </dgm:pt>
    <dgm:pt modelId="{40379DC7-52AB-4CF1-96A2-756C81A6B421}" type="pres">
      <dgm:prSet presAssocID="{2E805508-2BCC-49C7-BB34-3653CAE61C7A}" presName="childText" presStyleLbl="revTx" presStyleIdx="1" presStyleCnt="2">
        <dgm:presLayoutVars>
          <dgm:bulletEnabled val="1"/>
        </dgm:presLayoutVars>
      </dgm:prSet>
      <dgm:spPr/>
      <dgm:t>
        <a:bodyPr/>
        <a:lstStyle/>
        <a:p>
          <a:endParaRPr lang="en-US"/>
        </a:p>
      </dgm:t>
    </dgm:pt>
  </dgm:ptLst>
  <dgm:cxnLst>
    <dgm:cxn modelId="{24DA6938-A94D-42E5-B3B1-BCF407FE5FE3}" type="presOf" srcId="{BB868964-80BB-4008-8CA0-EF8259640581}" destId="{40379DC7-52AB-4CF1-96A2-756C81A6B421}" srcOrd="0" destOrd="1" presId="urn:microsoft.com/office/officeart/2005/8/layout/vList2"/>
    <dgm:cxn modelId="{5AE19780-D75B-427D-B2B9-917BE00F2CCA}" type="presOf" srcId="{13F3E175-CD12-4039-9D4A-C4AF5A704988}" destId="{4ACD86CA-48C7-42A5-80DF-E08703FE9D18}" srcOrd="0" destOrd="1" presId="urn:microsoft.com/office/officeart/2005/8/layout/vList2"/>
    <dgm:cxn modelId="{4B8BA4FC-3F5E-4F2E-9D1F-460980735B0F}" srcId="{B6C13175-5F20-424F-A888-7BF46B77C58E}" destId="{13F3E175-CD12-4039-9D4A-C4AF5A704988}" srcOrd="1" destOrd="0" parTransId="{F8D31A60-C8D4-4E83-8DE2-9B5BC3B0DFC7}" sibTransId="{680D389D-CB16-4434-909D-4D4636D07B72}"/>
    <dgm:cxn modelId="{3EC0488C-3704-40E0-B0AE-1E91EBD9E1A4}" srcId="{A3B9CF78-6242-4123-A0E2-C0FCC2992EEE}" destId="{B6C13175-5F20-424F-A888-7BF46B77C58E}" srcOrd="0" destOrd="0" parTransId="{BA298489-7103-4361-B903-1398A33BAE8A}" sibTransId="{07B898AA-7C0D-4D87-A03D-5DAD7E75EF0A}"/>
    <dgm:cxn modelId="{25923A37-019F-4D3A-A7D3-D3ED3E23082F}" type="presOf" srcId="{2E7199B7-F3F9-44D4-9D59-AE2B60A69DB8}" destId="{40379DC7-52AB-4CF1-96A2-756C81A6B421}" srcOrd="0" destOrd="0" presId="urn:microsoft.com/office/officeart/2005/8/layout/vList2"/>
    <dgm:cxn modelId="{29562BD8-8F32-4CAB-A387-F4FBD5C2EA2A}" srcId="{A3B9CF78-6242-4123-A0E2-C0FCC2992EEE}" destId="{2E805508-2BCC-49C7-BB34-3653CAE61C7A}" srcOrd="1" destOrd="0" parTransId="{078E8D2A-76B4-4141-83AB-157202862962}" sibTransId="{71C65C75-42D7-415F-AE7D-FC2EC0E63AAF}"/>
    <dgm:cxn modelId="{7F501C28-B4CB-4368-A9B6-958588C8DF45}" srcId="{2E805508-2BCC-49C7-BB34-3653CAE61C7A}" destId="{BB868964-80BB-4008-8CA0-EF8259640581}" srcOrd="1" destOrd="0" parTransId="{707702C3-3DBD-471B-918C-56CE2D8F1A1C}" sibTransId="{6684353A-50DA-412E-85C6-84EEC687B981}"/>
    <dgm:cxn modelId="{909A2BA8-5676-4266-A133-0AC478D76E21}" srcId="{2E805508-2BCC-49C7-BB34-3653CAE61C7A}" destId="{DB94B811-F0AA-4DED-A600-B9892EF5E63F}" srcOrd="2" destOrd="0" parTransId="{83D9792C-52B9-45EA-B98E-D5329A66CA95}" sibTransId="{EA650637-B04E-4E4C-AB2A-2A1EC01D5AE6}"/>
    <dgm:cxn modelId="{D1276970-1727-4A7B-93C9-D858067583E4}" type="presOf" srcId="{A3B9CF78-6242-4123-A0E2-C0FCC2992EEE}" destId="{399ED8B8-07BC-43A0-AD13-C6A80768D5D1}" srcOrd="0" destOrd="0" presId="urn:microsoft.com/office/officeart/2005/8/layout/vList2"/>
    <dgm:cxn modelId="{894BE822-E32F-470A-BD2C-35029B49681B}" type="presOf" srcId="{DB94B811-F0AA-4DED-A600-B9892EF5E63F}" destId="{40379DC7-52AB-4CF1-96A2-756C81A6B421}" srcOrd="0" destOrd="2" presId="urn:microsoft.com/office/officeart/2005/8/layout/vList2"/>
    <dgm:cxn modelId="{3DF3DDEF-48AE-4891-92EC-68CE26EB654C}" type="presOf" srcId="{B80D8BBF-2DAF-43B1-96D9-2ACBCBFA87BB}" destId="{4ACD86CA-48C7-42A5-80DF-E08703FE9D18}" srcOrd="0" destOrd="0" presId="urn:microsoft.com/office/officeart/2005/8/layout/vList2"/>
    <dgm:cxn modelId="{EAFA48B4-62B6-4900-97FF-452993A8FF50}" type="presOf" srcId="{2E805508-2BCC-49C7-BB34-3653CAE61C7A}" destId="{1377B71F-DAEA-48AA-9DEC-8CC26B97E4C2}" srcOrd="0" destOrd="0" presId="urn:microsoft.com/office/officeart/2005/8/layout/vList2"/>
    <dgm:cxn modelId="{17591E2E-F93D-4E53-9554-ECE525B4AB14}" srcId="{B6C13175-5F20-424F-A888-7BF46B77C58E}" destId="{B80D8BBF-2DAF-43B1-96D9-2ACBCBFA87BB}" srcOrd="0" destOrd="0" parTransId="{9B1D34E5-519A-4233-A43C-798D51F7D938}" sibTransId="{C2989E30-4CE4-4E7C-A39F-E680F152687D}"/>
    <dgm:cxn modelId="{1EB2236B-5406-4E0E-91C3-AB01CDD92F06}" type="presOf" srcId="{B6C13175-5F20-424F-A888-7BF46B77C58E}" destId="{3962385D-FB6F-4C94-A019-E9D8982ACB05}" srcOrd="0" destOrd="0" presId="urn:microsoft.com/office/officeart/2005/8/layout/vList2"/>
    <dgm:cxn modelId="{D247C00C-5BAC-467E-A16E-C302CFA7CDB2}" srcId="{2E805508-2BCC-49C7-BB34-3653CAE61C7A}" destId="{2E7199B7-F3F9-44D4-9D59-AE2B60A69DB8}" srcOrd="0" destOrd="0" parTransId="{AFCF5A6B-2288-4586-98E9-A5EB1C00408B}" sibTransId="{19F8899E-C499-4BA7-8144-508B8FBF0FB0}"/>
    <dgm:cxn modelId="{C4A948A9-DCD0-46D2-8221-AFDABA71A0AE}" type="presParOf" srcId="{399ED8B8-07BC-43A0-AD13-C6A80768D5D1}" destId="{3962385D-FB6F-4C94-A019-E9D8982ACB05}" srcOrd="0" destOrd="0" presId="urn:microsoft.com/office/officeart/2005/8/layout/vList2"/>
    <dgm:cxn modelId="{9540826D-FA6B-4E32-851E-E55562D17DDF}" type="presParOf" srcId="{399ED8B8-07BC-43A0-AD13-C6A80768D5D1}" destId="{4ACD86CA-48C7-42A5-80DF-E08703FE9D18}" srcOrd="1" destOrd="0" presId="urn:microsoft.com/office/officeart/2005/8/layout/vList2"/>
    <dgm:cxn modelId="{8036A5DB-30EA-48B1-BF1B-3A3CF88CAEB2}" type="presParOf" srcId="{399ED8B8-07BC-43A0-AD13-C6A80768D5D1}" destId="{1377B71F-DAEA-48AA-9DEC-8CC26B97E4C2}" srcOrd="2" destOrd="0" presId="urn:microsoft.com/office/officeart/2005/8/layout/vList2"/>
    <dgm:cxn modelId="{CE92A8CB-3EDA-48B6-808A-040051695014}" type="presParOf" srcId="{399ED8B8-07BC-43A0-AD13-C6A80768D5D1}" destId="{40379DC7-52AB-4CF1-96A2-756C81A6B42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9A5F4E-2205-4BCA-90AB-99999B0C706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F0651DB5-5FBD-40F1-9244-D2954809AC1B}">
      <dgm:prSet/>
      <dgm:spPr/>
      <dgm:t>
        <a:bodyPr/>
        <a:lstStyle/>
        <a:p>
          <a:pPr rtl="0"/>
          <a:r>
            <a:rPr lang="ka-GE">
              <a:latin typeface="Calibri" panose="020F0502020204030204" pitchFamily="34" charset="0"/>
              <a:cs typeface="Calibri" panose="020F0502020204030204" pitchFamily="34" charset="0"/>
            </a:rPr>
            <a:t>მხარდამჭერი კვლევები</a:t>
          </a:r>
          <a:endParaRPr lang="nb-NO">
            <a:latin typeface="Calibri" panose="020F0502020204030204" pitchFamily="34" charset="0"/>
            <a:cs typeface="Calibri" panose="020F0502020204030204" pitchFamily="34" charset="0"/>
          </a:endParaRPr>
        </a:p>
      </dgm:t>
    </dgm:pt>
    <dgm:pt modelId="{8CCB3F27-6DBF-4309-BA34-6F90B72CD79E}" type="parTrans" cxnId="{271F433F-FE19-461F-8315-0A6E3F1BDC83}">
      <dgm:prSet/>
      <dgm:spPr/>
      <dgm:t>
        <a:bodyPr/>
        <a:lstStyle/>
        <a:p>
          <a:endParaRPr lang="en-US"/>
        </a:p>
      </dgm:t>
    </dgm:pt>
    <dgm:pt modelId="{58521786-CD00-4CE7-ABBD-07E7565281FD}" type="sibTrans" cxnId="{271F433F-FE19-461F-8315-0A6E3F1BDC83}">
      <dgm:prSet/>
      <dgm:spPr/>
      <dgm:t>
        <a:bodyPr/>
        <a:lstStyle/>
        <a:p>
          <a:endParaRPr lang="en-US"/>
        </a:p>
      </dgm:t>
    </dgm:pt>
    <dgm:pt modelId="{21A8552D-B984-4066-BBFE-7EBBB5A0F8A2}">
      <dgm:prSet/>
      <dgm:spPr/>
      <dgm:t>
        <a:bodyPr/>
        <a:lstStyle/>
        <a:p>
          <a:pPr rtl="0"/>
          <a:r>
            <a:rPr lang="ka-GE" dirty="0">
              <a:latin typeface="Calibri" panose="020F0502020204030204" pitchFamily="34" charset="0"/>
              <a:cs typeface="Calibri" panose="020F0502020204030204" pitchFamily="34" charset="0"/>
            </a:rPr>
            <a:t>ლოგისტიკა, შესყიდვა და მარაგები</a:t>
          </a:r>
          <a:endParaRPr lang="nb-NO" dirty="0">
            <a:latin typeface="Calibri" panose="020F0502020204030204" pitchFamily="34" charset="0"/>
            <a:cs typeface="Calibri" panose="020F0502020204030204" pitchFamily="34" charset="0"/>
          </a:endParaRPr>
        </a:p>
      </dgm:t>
    </dgm:pt>
    <dgm:pt modelId="{FD962A2B-61AB-4D94-A762-5695DA5ACD1B}" type="parTrans" cxnId="{26CAD88E-20C5-4281-824F-EF00CBF00BF8}">
      <dgm:prSet/>
      <dgm:spPr/>
      <dgm:t>
        <a:bodyPr/>
        <a:lstStyle/>
        <a:p>
          <a:endParaRPr lang="en-US"/>
        </a:p>
      </dgm:t>
    </dgm:pt>
    <dgm:pt modelId="{AE4FB9D9-9111-4C3E-8BD6-6CD1F0CACF10}" type="sibTrans" cxnId="{26CAD88E-20C5-4281-824F-EF00CBF00BF8}">
      <dgm:prSet/>
      <dgm:spPr/>
      <dgm:t>
        <a:bodyPr/>
        <a:lstStyle/>
        <a:p>
          <a:endParaRPr lang="en-US"/>
        </a:p>
      </dgm:t>
    </dgm:pt>
    <dgm:pt modelId="{950F268A-D50B-46D5-B030-E2E100FA03E5}">
      <dgm:prSet/>
      <dgm:spPr/>
      <dgm:t>
        <a:bodyPr/>
        <a:lstStyle/>
        <a:p>
          <a:pPr rtl="0"/>
          <a:r>
            <a:rPr lang="ka-GE"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dirty="0">
            <a:latin typeface="Calibri" panose="020F0502020204030204" pitchFamily="34" charset="0"/>
            <a:cs typeface="Calibri" panose="020F0502020204030204" pitchFamily="34" charset="0"/>
          </a:endParaRPr>
        </a:p>
      </dgm:t>
    </dgm:pt>
    <dgm:pt modelId="{3D35CAA9-CA3E-4C3C-A8DC-8CA25722DE25}" type="parTrans" cxnId="{CF0E83F7-6F07-46E8-941E-8890A8BD6DB4}">
      <dgm:prSet/>
      <dgm:spPr/>
      <dgm:t>
        <a:bodyPr/>
        <a:lstStyle/>
        <a:p>
          <a:endParaRPr lang="en-US"/>
        </a:p>
      </dgm:t>
    </dgm:pt>
    <dgm:pt modelId="{0D377FCF-13FB-46B4-8558-19EB4A67672B}" type="sibTrans" cxnId="{CF0E83F7-6F07-46E8-941E-8890A8BD6DB4}">
      <dgm:prSet/>
      <dgm:spPr/>
      <dgm:t>
        <a:bodyPr/>
        <a:lstStyle/>
        <a:p>
          <a:endParaRPr lang="en-US"/>
        </a:p>
      </dgm:t>
    </dgm:pt>
    <dgm:pt modelId="{00FB53BF-ACBA-4CB8-8E88-AD1A238E8AD4}">
      <dgm:prSet/>
      <dgm:spPr/>
      <dgm:t>
        <a:bodyPr/>
        <a:lstStyle/>
        <a:p>
          <a:pPr rtl="0"/>
          <a:r>
            <a:rPr lang="ka-GE" dirty="0">
              <a:latin typeface="Calibri" panose="020F0502020204030204" pitchFamily="34" charset="0"/>
              <a:cs typeface="Calibri" panose="020F0502020204030204" pitchFamily="34" charset="0"/>
            </a:rPr>
            <a:t>საერთაშორისო ჩართულობა</a:t>
          </a:r>
          <a:endParaRPr lang="nb-NO" dirty="0">
            <a:latin typeface="Calibri" panose="020F0502020204030204" pitchFamily="34" charset="0"/>
            <a:cs typeface="Calibri" panose="020F0502020204030204" pitchFamily="34" charset="0"/>
          </a:endParaRPr>
        </a:p>
      </dgm:t>
    </dgm:pt>
    <dgm:pt modelId="{CE8B209C-A651-4C16-B49F-DF053E360539}" type="parTrans" cxnId="{73A4EC84-F0D8-4DCA-B4C0-E7701882D61F}">
      <dgm:prSet/>
      <dgm:spPr/>
      <dgm:t>
        <a:bodyPr/>
        <a:lstStyle/>
        <a:p>
          <a:endParaRPr lang="en-US"/>
        </a:p>
      </dgm:t>
    </dgm:pt>
    <dgm:pt modelId="{EEF92F1C-9196-455A-9DB0-DAC11A742F7C}" type="sibTrans" cxnId="{73A4EC84-F0D8-4DCA-B4C0-E7701882D61F}">
      <dgm:prSet/>
      <dgm:spPr/>
      <dgm:t>
        <a:bodyPr/>
        <a:lstStyle/>
        <a:p>
          <a:endParaRPr lang="en-US"/>
        </a:p>
      </dgm:t>
    </dgm:pt>
    <dgm:pt modelId="{945FAEA3-1730-43B3-B05B-CB181739222D}">
      <dgm:prSet/>
      <dgm:spPr/>
      <dgm:t>
        <a:bodyPr/>
        <a:lstStyle/>
        <a:p>
          <a:pPr rtl="0"/>
          <a:r>
            <a:rPr lang="ka-GE" dirty="0">
              <a:latin typeface="Calibri" panose="020F0502020204030204" pitchFamily="34" charset="0"/>
              <a:cs typeface="Calibri" panose="020F0502020204030204" pitchFamily="34" charset="0"/>
            </a:rPr>
            <a:t>მულტისექტორული თანამშრომლობა</a:t>
          </a:r>
          <a:endParaRPr lang="nb-NO" dirty="0">
            <a:latin typeface="Calibri" panose="020F0502020204030204" pitchFamily="34" charset="0"/>
            <a:cs typeface="Calibri" panose="020F0502020204030204" pitchFamily="34" charset="0"/>
          </a:endParaRPr>
        </a:p>
      </dgm:t>
    </dgm:pt>
    <dgm:pt modelId="{5625BFCA-ED7E-4492-BFDB-9F08CAA5626F}" type="parTrans" cxnId="{CA296317-3EED-41E4-8D34-427BAC320EF9}">
      <dgm:prSet/>
      <dgm:spPr/>
      <dgm:t>
        <a:bodyPr/>
        <a:lstStyle/>
        <a:p>
          <a:endParaRPr lang="en-US"/>
        </a:p>
      </dgm:t>
    </dgm:pt>
    <dgm:pt modelId="{14E65DA5-358D-4CFD-8DF7-CDBB2FEDBDF7}" type="sibTrans" cxnId="{CA296317-3EED-41E4-8D34-427BAC320EF9}">
      <dgm:prSet/>
      <dgm:spPr/>
      <dgm:t>
        <a:bodyPr/>
        <a:lstStyle/>
        <a:p>
          <a:endParaRPr lang="en-US"/>
        </a:p>
      </dgm:t>
    </dgm:pt>
    <dgm:pt modelId="{D64ECE16-BD84-4DD1-8784-8224E8A0BF34}" type="pres">
      <dgm:prSet presAssocID="{D49A5F4E-2205-4BCA-90AB-99999B0C706D}" presName="Name0" presStyleCnt="0">
        <dgm:presLayoutVars>
          <dgm:dir/>
          <dgm:resizeHandles val="exact"/>
        </dgm:presLayoutVars>
      </dgm:prSet>
      <dgm:spPr/>
      <dgm:t>
        <a:bodyPr/>
        <a:lstStyle/>
        <a:p>
          <a:endParaRPr lang="en-US"/>
        </a:p>
      </dgm:t>
    </dgm:pt>
    <dgm:pt modelId="{026DC57A-62F2-44C0-890C-0B0687D9A955}" type="pres">
      <dgm:prSet presAssocID="{F0651DB5-5FBD-40F1-9244-D2954809AC1B}" presName="composite" presStyleCnt="0"/>
      <dgm:spPr/>
    </dgm:pt>
    <dgm:pt modelId="{B1451557-55FE-45CC-9577-6A0F384A050C}" type="pres">
      <dgm:prSet presAssocID="{F0651DB5-5FBD-40F1-9244-D2954809AC1B}" presName="rect1" presStyleLbl="trAlignAcc1" presStyleIdx="0" presStyleCnt="5">
        <dgm:presLayoutVars>
          <dgm:bulletEnabled val="1"/>
        </dgm:presLayoutVars>
      </dgm:prSet>
      <dgm:spPr/>
      <dgm:t>
        <a:bodyPr/>
        <a:lstStyle/>
        <a:p>
          <a:endParaRPr lang="en-US"/>
        </a:p>
      </dgm:t>
    </dgm:pt>
    <dgm:pt modelId="{6EC2E55B-EF9B-43C8-9FBB-04F2C4B7D4B4}" type="pres">
      <dgm:prSet presAssocID="{F0651DB5-5FBD-40F1-9244-D2954809AC1B}" presName="rect2"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dgm:spPr>
    </dgm:pt>
    <dgm:pt modelId="{530D4ECD-524C-4677-A93B-37C77110A0C1}" type="pres">
      <dgm:prSet presAssocID="{58521786-CD00-4CE7-ABBD-07E7565281FD}" presName="sibTrans" presStyleCnt="0"/>
      <dgm:spPr/>
    </dgm:pt>
    <dgm:pt modelId="{E8FEB9D9-F39E-4C12-9367-358E89C6FDF6}" type="pres">
      <dgm:prSet presAssocID="{21A8552D-B984-4066-BBFE-7EBBB5A0F8A2}" presName="composite" presStyleCnt="0"/>
      <dgm:spPr/>
    </dgm:pt>
    <dgm:pt modelId="{79BE92C4-04C4-4E39-A472-A49545F50B52}" type="pres">
      <dgm:prSet presAssocID="{21A8552D-B984-4066-BBFE-7EBBB5A0F8A2}" presName="rect1" presStyleLbl="trAlignAcc1" presStyleIdx="1" presStyleCnt="5">
        <dgm:presLayoutVars>
          <dgm:bulletEnabled val="1"/>
        </dgm:presLayoutVars>
      </dgm:prSet>
      <dgm:spPr/>
      <dgm:t>
        <a:bodyPr/>
        <a:lstStyle/>
        <a:p>
          <a:endParaRPr lang="en-US"/>
        </a:p>
      </dgm:t>
    </dgm:pt>
    <dgm:pt modelId="{477E7F27-1DCF-4192-869B-E63254F5B0DE}" type="pres">
      <dgm:prSet presAssocID="{21A8552D-B984-4066-BBFE-7EBBB5A0F8A2}" presName="rect2"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dgm:spPr>
      <dgm:t>
        <a:bodyPr/>
        <a:lstStyle/>
        <a:p>
          <a:endParaRPr lang="en-US"/>
        </a:p>
      </dgm:t>
    </dgm:pt>
    <dgm:pt modelId="{1ED4BB2C-4057-4DA0-871A-6D98D0E0D7CD}" type="pres">
      <dgm:prSet presAssocID="{AE4FB9D9-9111-4C3E-8BD6-6CD1F0CACF10}" presName="sibTrans" presStyleCnt="0"/>
      <dgm:spPr/>
    </dgm:pt>
    <dgm:pt modelId="{EDF9479F-9B83-4738-BF5F-43FA283FE0F6}" type="pres">
      <dgm:prSet presAssocID="{950F268A-D50B-46D5-B030-E2E100FA03E5}" presName="composite" presStyleCnt="0"/>
      <dgm:spPr/>
    </dgm:pt>
    <dgm:pt modelId="{6963DF28-8645-4FD8-AA19-6FB4ABB5BA98}" type="pres">
      <dgm:prSet presAssocID="{950F268A-D50B-46D5-B030-E2E100FA03E5}" presName="rect1" presStyleLbl="trAlignAcc1" presStyleIdx="2" presStyleCnt="5">
        <dgm:presLayoutVars>
          <dgm:bulletEnabled val="1"/>
        </dgm:presLayoutVars>
      </dgm:prSet>
      <dgm:spPr/>
      <dgm:t>
        <a:bodyPr/>
        <a:lstStyle/>
        <a:p>
          <a:endParaRPr lang="en-US"/>
        </a:p>
      </dgm:t>
    </dgm:pt>
    <dgm:pt modelId="{11CA546B-E89A-4B0B-A59B-DF54C459FA07}" type="pres">
      <dgm:prSet presAssocID="{950F268A-D50B-46D5-B030-E2E100FA03E5}" presName="rect2"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pt>
    <dgm:pt modelId="{ECF29EC9-4BA2-4BB0-A207-DAEEFCE0914B}" type="pres">
      <dgm:prSet presAssocID="{0D377FCF-13FB-46B4-8558-19EB4A67672B}" presName="sibTrans" presStyleCnt="0"/>
      <dgm:spPr/>
    </dgm:pt>
    <dgm:pt modelId="{011DA1E3-4577-4CE1-9BDA-14B7587D67D7}" type="pres">
      <dgm:prSet presAssocID="{945FAEA3-1730-43B3-B05B-CB181739222D}" presName="composite" presStyleCnt="0"/>
      <dgm:spPr/>
    </dgm:pt>
    <dgm:pt modelId="{28BC99B6-EFFC-43B4-A05B-C5B35C15473E}" type="pres">
      <dgm:prSet presAssocID="{945FAEA3-1730-43B3-B05B-CB181739222D}" presName="rect1" presStyleLbl="trAlignAcc1" presStyleIdx="3" presStyleCnt="5">
        <dgm:presLayoutVars>
          <dgm:bulletEnabled val="1"/>
        </dgm:presLayoutVars>
      </dgm:prSet>
      <dgm:spPr/>
      <dgm:t>
        <a:bodyPr/>
        <a:lstStyle/>
        <a:p>
          <a:endParaRPr lang="en-US"/>
        </a:p>
      </dgm:t>
    </dgm:pt>
    <dgm:pt modelId="{979F626F-3312-490B-95C6-1662C889FA77}" type="pres">
      <dgm:prSet presAssocID="{945FAEA3-1730-43B3-B05B-CB181739222D}" presName="rect2"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dgm:spPr>
    </dgm:pt>
    <dgm:pt modelId="{94404BDF-538F-43B2-AB18-F374E4C80C00}" type="pres">
      <dgm:prSet presAssocID="{14E65DA5-358D-4CFD-8DF7-CDBB2FEDBDF7}" presName="sibTrans" presStyleCnt="0"/>
      <dgm:spPr/>
    </dgm:pt>
    <dgm:pt modelId="{8E17A6C7-FBD3-4545-9770-4518BAFDEA8C}" type="pres">
      <dgm:prSet presAssocID="{00FB53BF-ACBA-4CB8-8E88-AD1A238E8AD4}" presName="composite" presStyleCnt="0"/>
      <dgm:spPr/>
    </dgm:pt>
    <dgm:pt modelId="{D5A802B7-3839-4DC9-8718-5F780BCDF898}" type="pres">
      <dgm:prSet presAssocID="{00FB53BF-ACBA-4CB8-8E88-AD1A238E8AD4}" presName="rect1" presStyleLbl="trAlignAcc1" presStyleIdx="4" presStyleCnt="5">
        <dgm:presLayoutVars>
          <dgm:bulletEnabled val="1"/>
        </dgm:presLayoutVars>
      </dgm:prSet>
      <dgm:spPr/>
      <dgm:t>
        <a:bodyPr/>
        <a:lstStyle/>
        <a:p>
          <a:endParaRPr lang="en-US"/>
        </a:p>
      </dgm:t>
    </dgm:pt>
    <dgm:pt modelId="{12691B87-F834-422D-925B-6C30C42D36C2}" type="pres">
      <dgm:prSet presAssocID="{00FB53BF-ACBA-4CB8-8E88-AD1A238E8AD4}" presName="rect2"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dgm:spPr>
    </dgm:pt>
  </dgm:ptLst>
  <dgm:cxnLst>
    <dgm:cxn modelId="{2A3A73A5-1766-4704-B39D-4B02F38B5D73}" type="presOf" srcId="{00FB53BF-ACBA-4CB8-8E88-AD1A238E8AD4}" destId="{D5A802B7-3839-4DC9-8718-5F780BCDF898}" srcOrd="0" destOrd="0" presId="urn:microsoft.com/office/officeart/2008/layout/PictureStrips"/>
    <dgm:cxn modelId="{E0319129-C554-4863-8776-FA8F50207F17}" type="presOf" srcId="{F0651DB5-5FBD-40F1-9244-D2954809AC1B}" destId="{B1451557-55FE-45CC-9577-6A0F384A050C}" srcOrd="0" destOrd="0" presId="urn:microsoft.com/office/officeart/2008/layout/PictureStrips"/>
    <dgm:cxn modelId="{CA296317-3EED-41E4-8D34-427BAC320EF9}" srcId="{D49A5F4E-2205-4BCA-90AB-99999B0C706D}" destId="{945FAEA3-1730-43B3-B05B-CB181739222D}" srcOrd="3" destOrd="0" parTransId="{5625BFCA-ED7E-4492-BFDB-9F08CAA5626F}" sibTransId="{14E65DA5-358D-4CFD-8DF7-CDBB2FEDBDF7}"/>
    <dgm:cxn modelId="{437C1E9B-6BA9-42DA-861B-CCE79EBC0D54}" type="presOf" srcId="{950F268A-D50B-46D5-B030-E2E100FA03E5}" destId="{6963DF28-8645-4FD8-AA19-6FB4ABB5BA98}" srcOrd="0" destOrd="0" presId="urn:microsoft.com/office/officeart/2008/layout/PictureStrips"/>
    <dgm:cxn modelId="{CF0E83F7-6F07-46E8-941E-8890A8BD6DB4}" srcId="{D49A5F4E-2205-4BCA-90AB-99999B0C706D}" destId="{950F268A-D50B-46D5-B030-E2E100FA03E5}" srcOrd="2" destOrd="0" parTransId="{3D35CAA9-CA3E-4C3C-A8DC-8CA25722DE25}" sibTransId="{0D377FCF-13FB-46B4-8558-19EB4A67672B}"/>
    <dgm:cxn modelId="{99C86A90-53DF-4CD1-B8F7-5438F837A5D7}" type="presOf" srcId="{945FAEA3-1730-43B3-B05B-CB181739222D}" destId="{28BC99B6-EFFC-43B4-A05B-C5B35C15473E}" srcOrd="0" destOrd="0" presId="urn:microsoft.com/office/officeart/2008/layout/PictureStrips"/>
    <dgm:cxn modelId="{818C50C1-4406-496F-978C-C45131232AD0}" type="presOf" srcId="{D49A5F4E-2205-4BCA-90AB-99999B0C706D}" destId="{D64ECE16-BD84-4DD1-8784-8224E8A0BF34}" srcOrd="0" destOrd="0" presId="urn:microsoft.com/office/officeart/2008/layout/PictureStrips"/>
    <dgm:cxn modelId="{47B71178-D60F-486C-816D-CF2DEF5ABDEF}" type="presOf" srcId="{21A8552D-B984-4066-BBFE-7EBBB5A0F8A2}" destId="{79BE92C4-04C4-4E39-A472-A49545F50B52}" srcOrd="0" destOrd="0" presId="urn:microsoft.com/office/officeart/2008/layout/PictureStrips"/>
    <dgm:cxn modelId="{73A4EC84-F0D8-4DCA-B4C0-E7701882D61F}" srcId="{D49A5F4E-2205-4BCA-90AB-99999B0C706D}" destId="{00FB53BF-ACBA-4CB8-8E88-AD1A238E8AD4}" srcOrd="4" destOrd="0" parTransId="{CE8B209C-A651-4C16-B49F-DF053E360539}" sibTransId="{EEF92F1C-9196-455A-9DB0-DAC11A742F7C}"/>
    <dgm:cxn modelId="{26CAD88E-20C5-4281-824F-EF00CBF00BF8}" srcId="{D49A5F4E-2205-4BCA-90AB-99999B0C706D}" destId="{21A8552D-B984-4066-BBFE-7EBBB5A0F8A2}" srcOrd="1" destOrd="0" parTransId="{FD962A2B-61AB-4D94-A762-5695DA5ACD1B}" sibTransId="{AE4FB9D9-9111-4C3E-8BD6-6CD1F0CACF10}"/>
    <dgm:cxn modelId="{271F433F-FE19-461F-8315-0A6E3F1BDC83}" srcId="{D49A5F4E-2205-4BCA-90AB-99999B0C706D}" destId="{F0651DB5-5FBD-40F1-9244-D2954809AC1B}" srcOrd="0" destOrd="0" parTransId="{8CCB3F27-6DBF-4309-BA34-6F90B72CD79E}" sibTransId="{58521786-CD00-4CE7-ABBD-07E7565281FD}"/>
    <dgm:cxn modelId="{673771C5-684B-47BC-823D-74FDAFE19F77}" type="presParOf" srcId="{D64ECE16-BD84-4DD1-8784-8224E8A0BF34}" destId="{026DC57A-62F2-44C0-890C-0B0687D9A955}" srcOrd="0" destOrd="0" presId="urn:microsoft.com/office/officeart/2008/layout/PictureStrips"/>
    <dgm:cxn modelId="{6C703C31-1FDC-4F88-900E-88090ECF3C6B}" type="presParOf" srcId="{026DC57A-62F2-44C0-890C-0B0687D9A955}" destId="{B1451557-55FE-45CC-9577-6A0F384A050C}" srcOrd="0" destOrd="0" presId="urn:microsoft.com/office/officeart/2008/layout/PictureStrips"/>
    <dgm:cxn modelId="{A08F6830-CD38-4E18-AAB6-D94C1F06AC12}" type="presParOf" srcId="{026DC57A-62F2-44C0-890C-0B0687D9A955}" destId="{6EC2E55B-EF9B-43C8-9FBB-04F2C4B7D4B4}" srcOrd="1" destOrd="0" presId="urn:microsoft.com/office/officeart/2008/layout/PictureStrips"/>
    <dgm:cxn modelId="{1CAB0E56-8777-4ABD-8492-9C93F7F0FA9D}" type="presParOf" srcId="{D64ECE16-BD84-4DD1-8784-8224E8A0BF34}" destId="{530D4ECD-524C-4677-A93B-37C77110A0C1}" srcOrd="1" destOrd="0" presId="urn:microsoft.com/office/officeart/2008/layout/PictureStrips"/>
    <dgm:cxn modelId="{23B3E2FD-5429-4EF8-9F7C-4FB243CA88D2}" type="presParOf" srcId="{D64ECE16-BD84-4DD1-8784-8224E8A0BF34}" destId="{E8FEB9D9-F39E-4C12-9367-358E89C6FDF6}" srcOrd="2" destOrd="0" presId="urn:microsoft.com/office/officeart/2008/layout/PictureStrips"/>
    <dgm:cxn modelId="{E1AB8C89-37D2-401E-BA95-D9C5513E53C1}" type="presParOf" srcId="{E8FEB9D9-F39E-4C12-9367-358E89C6FDF6}" destId="{79BE92C4-04C4-4E39-A472-A49545F50B52}" srcOrd="0" destOrd="0" presId="urn:microsoft.com/office/officeart/2008/layout/PictureStrips"/>
    <dgm:cxn modelId="{0C866B59-F719-43A5-A571-5484027A3978}" type="presParOf" srcId="{E8FEB9D9-F39E-4C12-9367-358E89C6FDF6}" destId="{477E7F27-1DCF-4192-869B-E63254F5B0DE}" srcOrd="1" destOrd="0" presId="urn:microsoft.com/office/officeart/2008/layout/PictureStrips"/>
    <dgm:cxn modelId="{D79CB75F-3E4C-4D1A-88E3-668DA1878D44}" type="presParOf" srcId="{D64ECE16-BD84-4DD1-8784-8224E8A0BF34}" destId="{1ED4BB2C-4057-4DA0-871A-6D98D0E0D7CD}" srcOrd="3" destOrd="0" presId="urn:microsoft.com/office/officeart/2008/layout/PictureStrips"/>
    <dgm:cxn modelId="{7952AFD8-77DC-490B-B149-D09738C4E0E0}" type="presParOf" srcId="{D64ECE16-BD84-4DD1-8784-8224E8A0BF34}" destId="{EDF9479F-9B83-4738-BF5F-43FA283FE0F6}" srcOrd="4" destOrd="0" presId="urn:microsoft.com/office/officeart/2008/layout/PictureStrips"/>
    <dgm:cxn modelId="{720147B9-88F6-4417-87BC-C9C21F5D144E}" type="presParOf" srcId="{EDF9479F-9B83-4738-BF5F-43FA283FE0F6}" destId="{6963DF28-8645-4FD8-AA19-6FB4ABB5BA98}" srcOrd="0" destOrd="0" presId="urn:microsoft.com/office/officeart/2008/layout/PictureStrips"/>
    <dgm:cxn modelId="{A6B2E1AB-AEFD-4BE8-B6CB-A884C5B9A51F}" type="presParOf" srcId="{EDF9479F-9B83-4738-BF5F-43FA283FE0F6}" destId="{11CA546B-E89A-4B0B-A59B-DF54C459FA07}" srcOrd="1" destOrd="0" presId="urn:microsoft.com/office/officeart/2008/layout/PictureStrips"/>
    <dgm:cxn modelId="{D06BBEC6-20D5-44EA-B9EE-C32AE7C13867}" type="presParOf" srcId="{D64ECE16-BD84-4DD1-8784-8224E8A0BF34}" destId="{ECF29EC9-4BA2-4BB0-A207-DAEEFCE0914B}" srcOrd="5" destOrd="0" presId="urn:microsoft.com/office/officeart/2008/layout/PictureStrips"/>
    <dgm:cxn modelId="{5E70339A-C00A-4F2A-AF9A-33061C9A9C80}" type="presParOf" srcId="{D64ECE16-BD84-4DD1-8784-8224E8A0BF34}" destId="{011DA1E3-4577-4CE1-9BDA-14B7587D67D7}" srcOrd="6" destOrd="0" presId="urn:microsoft.com/office/officeart/2008/layout/PictureStrips"/>
    <dgm:cxn modelId="{6347173C-C4E4-4732-B080-C8E27777C5D1}" type="presParOf" srcId="{011DA1E3-4577-4CE1-9BDA-14B7587D67D7}" destId="{28BC99B6-EFFC-43B4-A05B-C5B35C15473E}" srcOrd="0" destOrd="0" presId="urn:microsoft.com/office/officeart/2008/layout/PictureStrips"/>
    <dgm:cxn modelId="{F844CD9C-E32D-4948-898A-E6025A5C995F}" type="presParOf" srcId="{011DA1E3-4577-4CE1-9BDA-14B7587D67D7}" destId="{979F626F-3312-490B-95C6-1662C889FA77}" srcOrd="1" destOrd="0" presId="urn:microsoft.com/office/officeart/2008/layout/PictureStrips"/>
    <dgm:cxn modelId="{4A9B2E0A-E7FE-4F7B-B5B7-B6F9146626D5}" type="presParOf" srcId="{D64ECE16-BD84-4DD1-8784-8224E8A0BF34}" destId="{94404BDF-538F-43B2-AB18-F374E4C80C00}" srcOrd="7" destOrd="0" presId="urn:microsoft.com/office/officeart/2008/layout/PictureStrips"/>
    <dgm:cxn modelId="{24F36D0F-E30C-450D-9EA7-E582B09F19B4}" type="presParOf" srcId="{D64ECE16-BD84-4DD1-8784-8224E8A0BF34}" destId="{8E17A6C7-FBD3-4545-9770-4518BAFDEA8C}" srcOrd="8" destOrd="0" presId="urn:microsoft.com/office/officeart/2008/layout/PictureStrips"/>
    <dgm:cxn modelId="{1A5E21C7-8A56-46AA-B3D7-21A1AEA3B8B4}" type="presParOf" srcId="{8E17A6C7-FBD3-4545-9770-4518BAFDEA8C}" destId="{D5A802B7-3839-4DC9-8718-5F780BCDF898}" srcOrd="0" destOrd="0" presId="urn:microsoft.com/office/officeart/2008/layout/PictureStrips"/>
    <dgm:cxn modelId="{8C6970B2-4FA5-424E-BA9C-0D386BC0A674}" type="presParOf" srcId="{8E17A6C7-FBD3-4545-9770-4518BAFDEA8C}" destId="{12691B87-F834-422D-925B-6C30C42D36C2}"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B84A41-E121-4323-92E1-36C916C0D188}" type="doc">
      <dgm:prSet loTypeId="urn:microsoft.com/office/officeart/2005/8/layout/architecture" loCatId="relationship" qsTypeId="urn:microsoft.com/office/officeart/2005/8/quickstyle/simple1" qsCatId="simple" csTypeId="urn:microsoft.com/office/officeart/2005/8/colors/accent0_1" csCatId="mainScheme" phldr="1"/>
      <dgm:spPr/>
      <dgm:t>
        <a:bodyPr/>
        <a:lstStyle/>
        <a:p>
          <a:endParaRPr lang="en-US"/>
        </a:p>
      </dgm:t>
    </dgm:pt>
    <dgm:pt modelId="{D042EC7A-1573-4BA6-915F-66EAB996609D}">
      <dgm:prSet custT="1"/>
      <dgm:spPr/>
      <dgm:t>
        <a:bodyPr/>
        <a:lstStyle/>
        <a:p>
          <a:pPr rtl="0"/>
          <a:r>
            <a:rPr lang="ka-GE" sz="1700" dirty="0"/>
            <a:t>ეფექტური და მოქნილი ს / ჯ სისტემა, გამოწვევებზე დროული რეაგირებისთვის</a:t>
          </a:r>
          <a:endParaRPr lang="nb-NO" sz="1700" dirty="0"/>
        </a:p>
      </dgm:t>
    </dgm:pt>
    <dgm:pt modelId="{7A5E862C-5C6A-429D-A5FF-BA477637A67F}" type="parTrans" cxnId="{3DBA6CCE-BC70-40A6-B6C9-463F8559F504}">
      <dgm:prSet/>
      <dgm:spPr/>
      <dgm:t>
        <a:bodyPr/>
        <a:lstStyle/>
        <a:p>
          <a:endParaRPr lang="en-US" sz="2000"/>
        </a:p>
      </dgm:t>
    </dgm:pt>
    <dgm:pt modelId="{3D38F2C3-E25E-4253-BB79-234FBEA7C933}" type="sibTrans" cxnId="{3DBA6CCE-BC70-40A6-B6C9-463F8559F504}">
      <dgm:prSet/>
      <dgm:spPr/>
      <dgm:t>
        <a:bodyPr/>
        <a:lstStyle/>
        <a:p>
          <a:endParaRPr lang="en-US" sz="2000"/>
        </a:p>
      </dgm:t>
    </dgm:pt>
    <dgm:pt modelId="{3566FDEB-9144-4C88-ADE8-FA6FFBA86843}">
      <dgm:prSet custT="1"/>
      <dgm:spPr>
        <a:solidFill>
          <a:schemeClr val="accent5">
            <a:lumMod val="20000"/>
            <a:lumOff val="80000"/>
          </a:schemeClr>
        </a:solidFill>
      </dgm:spPr>
      <dgm:t>
        <a:bodyPr/>
        <a:lstStyle/>
        <a:p>
          <a:pPr algn="ctr" rtl="0"/>
          <a:endParaRPr lang="ka-GE" sz="1400" b="1" dirty="0" smtClean="0"/>
        </a:p>
        <a:p>
          <a:pPr algn="ctr" rtl="0"/>
          <a:r>
            <a:rPr lang="ka-GE" sz="1400" b="1" dirty="0" smtClean="0"/>
            <a:t>ინდიკატორები</a:t>
          </a:r>
          <a:endParaRPr lang="ka-GE" sz="1400" b="1" dirty="0"/>
        </a:p>
        <a:p>
          <a:pPr rtl="0"/>
          <a:r>
            <a:rPr lang="ka-GE" sz="1400" dirty="0"/>
            <a:t>- 2021 წლის ბოლოს </a:t>
          </a:r>
          <a:r>
            <a:rPr lang="ka-GE" sz="1400" dirty="0" smtClean="0"/>
            <a:t>ქვეყნის ყველა </a:t>
          </a:r>
          <a:r>
            <a:rPr lang="ka-GE" sz="1400" dirty="0"/>
            <a:t>მუნიციპალიტეტში ფუნქციონირებს ს/ჯ ერთეული ეროვნული გაიდლაინის შესაბამისად</a:t>
          </a:r>
          <a:endParaRPr lang="en-US" sz="1400" dirty="0"/>
        </a:p>
        <a:p>
          <a:r>
            <a:rPr lang="ka-GE" sz="14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dirty="0" smtClean="0"/>
            <a:t>კონტროლისთვის</a:t>
          </a:r>
          <a:r>
            <a:rPr lang="en-US" sz="1400" dirty="0" smtClean="0"/>
            <a:t> - </a:t>
          </a:r>
          <a:r>
            <a:rPr lang="en-US" sz="1400" dirty="0" smtClean="0">
              <a:latin typeface="Calibri" panose="020F0502020204030204" pitchFamily="34" charset="0"/>
              <a:cs typeface="Calibri" panose="020F0502020204030204" pitchFamily="34" charset="0"/>
            </a:rPr>
            <a:t>&gt;</a:t>
          </a:r>
          <a:r>
            <a:rPr lang="en-US" sz="1400" dirty="0" smtClean="0"/>
            <a:t>85%</a:t>
          </a:r>
          <a:endParaRPr lang="en-US" sz="1400" dirty="0"/>
        </a:p>
        <a:p>
          <a:r>
            <a:rPr lang="ka-GE" sz="1400" dirty="0"/>
            <a:t>- შექმნილია </a:t>
          </a:r>
          <a:r>
            <a:rPr lang="en-US" sz="1400" dirty="0"/>
            <a:t>COVID-19-</a:t>
          </a:r>
          <a:r>
            <a:rPr lang="ka-GE" sz="1400" dirty="0"/>
            <a:t>ზე რეაგირების სახელმწიფო პროგრამა, 2021 წლის ჩათვლით სტაბილური საბიუჯეტო მხარდაჭერითა და </a:t>
          </a:r>
          <a:r>
            <a:rPr lang="ka-GE" sz="1400" dirty="0" smtClean="0"/>
            <a:t>რესურსებით, საჭიროებისას გაგრძელების შესაძლებლობით </a:t>
          </a:r>
          <a:endParaRPr lang="en-US" sz="1400" dirty="0"/>
        </a:p>
        <a:p>
          <a:pPr algn="l" rtl="0"/>
          <a:endParaRPr lang="nb-NO" sz="1400" dirty="0"/>
        </a:p>
      </dgm:t>
    </dgm:pt>
    <dgm:pt modelId="{A894FAC5-4D07-4723-A31C-C404A174B5A8}" type="parTrans" cxnId="{304A30BA-7AA2-43C4-B940-0011B47F4F98}">
      <dgm:prSet/>
      <dgm:spPr/>
      <dgm:t>
        <a:bodyPr/>
        <a:lstStyle/>
        <a:p>
          <a:endParaRPr lang="en-US" sz="2000"/>
        </a:p>
      </dgm:t>
    </dgm:pt>
    <dgm:pt modelId="{38323FD8-220C-45E2-A1AE-40270AA1902C}" type="sibTrans" cxnId="{304A30BA-7AA2-43C4-B940-0011B47F4F98}">
      <dgm:prSet/>
      <dgm:spPr/>
      <dgm:t>
        <a:bodyPr/>
        <a:lstStyle/>
        <a:p>
          <a:endParaRPr lang="en-US" sz="2000"/>
        </a:p>
      </dgm:t>
    </dgm:pt>
    <dgm:pt modelId="{8FEC84DF-1505-4A57-92CA-2EC427F26C42}">
      <dgm:prSet custT="1"/>
      <dgm:spPr>
        <a:solidFill>
          <a:schemeClr val="accent1">
            <a:lumMod val="20000"/>
            <a:lumOff val="80000"/>
          </a:schemeClr>
        </a:solidFill>
      </dgm:spPr>
      <dgm:t>
        <a:bodyPr/>
        <a:lstStyle/>
        <a:p>
          <a:pPr rtl="0"/>
          <a:r>
            <a:rPr lang="ka-GE" sz="1300" b="0" dirty="0"/>
            <a:t>მუნიციპალიტეტებში ს/ჯ სამსახურის ორგანიზაციული მოწყობის მოდელის განახლება</a:t>
          </a:r>
          <a:endParaRPr lang="nb-NO" sz="1300" b="0" dirty="0"/>
        </a:p>
      </dgm:t>
    </dgm:pt>
    <dgm:pt modelId="{429A3D7C-B6FA-440A-B2AC-B28CEABEDCDC}" type="parTrans" cxnId="{801BCB05-9E77-44A7-B9AA-CA73F6E819A8}">
      <dgm:prSet/>
      <dgm:spPr/>
      <dgm:t>
        <a:bodyPr/>
        <a:lstStyle/>
        <a:p>
          <a:endParaRPr lang="en-US" sz="2000"/>
        </a:p>
      </dgm:t>
    </dgm:pt>
    <dgm:pt modelId="{CA709153-E817-445B-A5A8-1F2B3B1D3D90}" type="sibTrans" cxnId="{801BCB05-9E77-44A7-B9AA-CA73F6E819A8}">
      <dgm:prSet/>
      <dgm:spPr/>
      <dgm:t>
        <a:bodyPr/>
        <a:lstStyle/>
        <a:p>
          <a:endParaRPr lang="en-US" sz="2000"/>
        </a:p>
      </dgm:t>
    </dgm:pt>
    <dgm:pt modelId="{7C134E6E-39C6-4666-9F19-244B82153F62}">
      <dgm:prSet custT="1"/>
      <dgm:spPr>
        <a:solidFill>
          <a:schemeClr val="accent1">
            <a:lumMod val="20000"/>
            <a:lumOff val="80000"/>
          </a:schemeClr>
        </a:solidFill>
      </dgm:spPr>
      <dgm:t>
        <a:bodyPr/>
        <a:lstStyle/>
        <a:p>
          <a:pPr rtl="0"/>
          <a:r>
            <a:rPr lang="ka-GE" sz="1400" b="0" dirty="0"/>
            <a:t>ს/ჯ მუნიციპალური ცენტრების ადამიანური რესურსების გაძლიერება</a:t>
          </a:r>
          <a:endParaRPr lang="nb-NO" sz="1400" b="0" dirty="0"/>
        </a:p>
      </dgm:t>
    </dgm:pt>
    <dgm:pt modelId="{55C07439-695A-4C70-9DF0-271863D506AC}" type="parTrans" cxnId="{FF33CD3A-74F0-4FE6-BD0C-15057187BC39}">
      <dgm:prSet/>
      <dgm:spPr/>
      <dgm:t>
        <a:bodyPr/>
        <a:lstStyle/>
        <a:p>
          <a:endParaRPr lang="en-US" sz="2000"/>
        </a:p>
      </dgm:t>
    </dgm:pt>
    <dgm:pt modelId="{C9214569-4509-4071-9A2C-AE26D0CF00E5}" type="sibTrans" cxnId="{FF33CD3A-74F0-4FE6-BD0C-15057187BC39}">
      <dgm:prSet/>
      <dgm:spPr/>
      <dgm:t>
        <a:bodyPr/>
        <a:lstStyle/>
        <a:p>
          <a:endParaRPr lang="en-US" sz="2000"/>
        </a:p>
      </dgm:t>
    </dgm:pt>
    <dgm:pt modelId="{9A738C38-3A9E-4EE1-A8E1-5D5A11D47876}">
      <dgm:prSet custT="1"/>
      <dgm:spPr>
        <a:solidFill>
          <a:schemeClr val="accent1">
            <a:lumMod val="20000"/>
            <a:lumOff val="80000"/>
          </a:schemeClr>
        </a:solidFill>
      </dgm:spPr>
      <dgm:t>
        <a:bodyPr/>
        <a:lstStyle/>
        <a:p>
          <a:pPr rtl="0"/>
          <a:r>
            <a:rPr lang="en-US" sz="1400" b="0" dirty="0"/>
            <a:t>COVID-19 </a:t>
          </a:r>
          <a:r>
            <a:rPr lang="ka-GE" sz="1400" b="0" dirty="0"/>
            <a:t>რეაგირების ჯანმრთელობის დაცვის სახელმწიფო პროგრამის უწყვეტობის უზრუნველყოფა</a:t>
          </a:r>
          <a:endParaRPr lang="nb-NO" sz="1400" b="0" dirty="0"/>
        </a:p>
      </dgm:t>
    </dgm:pt>
    <dgm:pt modelId="{1F3E487D-B742-4C52-9717-120951CD71F8}" type="parTrans" cxnId="{71414B79-B570-4F24-8C60-1A8A44226DFB}">
      <dgm:prSet/>
      <dgm:spPr/>
      <dgm:t>
        <a:bodyPr/>
        <a:lstStyle/>
        <a:p>
          <a:endParaRPr lang="en-US" sz="2000"/>
        </a:p>
      </dgm:t>
    </dgm:pt>
    <dgm:pt modelId="{AC58B1F4-6217-46D6-9DEA-A4B40C81EC5F}" type="sibTrans" cxnId="{71414B79-B570-4F24-8C60-1A8A44226DFB}">
      <dgm:prSet/>
      <dgm:spPr/>
      <dgm:t>
        <a:bodyPr/>
        <a:lstStyle/>
        <a:p>
          <a:endParaRPr lang="en-US" sz="2000"/>
        </a:p>
      </dgm:t>
    </dgm:pt>
    <dgm:pt modelId="{CE110FC9-EBCA-41F9-86F7-646CF2E8FAF0}">
      <dgm:prSet custT="1"/>
      <dgm:spPr>
        <a:ln w="76200">
          <a:solidFill>
            <a:srgbClr val="C00000"/>
          </a:solidFill>
        </a:ln>
      </dgm:spPr>
      <dgm:t>
        <a:bodyPr/>
        <a:lstStyle/>
        <a:p>
          <a:pPr algn="ctr" rtl="0"/>
          <a:r>
            <a:rPr lang="ka-GE" sz="1400" b="1" dirty="0"/>
            <a:t>გრძელვადიანი პერსპექტივა</a:t>
          </a:r>
        </a:p>
        <a:p>
          <a:pPr algn="l" rtl="0"/>
          <a:endParaRPr lang="ka-GE" sz="1400" dirty="0"/>
        </a:p>
        <a:p>
          <a:pPr algn="l" rtl="0"/>
          <a:r>
            <a:rPr lang="ka-GE" sz="1400" dirty="0"/>
            <a:t>ს/ჯ სამსახურების </a:t>
          </a:r>
          <a:r>
            <a:rPr lang="ka-GE" sz="1400"/>
            <a:t>სრული </a:t>
          </a:r>
          <a:r>
            <a:rPr lang="ka-GE" sz="1400" smtClean="0"/>
            <a:t>რეორგანიზაცია</a:t>
          </a:r>
          <a:endParaRPr lang="nb-NO" sz="1400" dirty="0"/>
        </a:p>
      </dgm:t>
    </dgm:pt>
    <dgm:pt modelId="{CDFEC37A-AAFE-4787-8FF8-6B19FE0C8CA4}" type="parTrans" cxnId="{166EC344-2C7F-44CA-BF31-B3FF8406D9B0}">
      <dgm:prSet/>
      <dgm:spPr/>
      <dgm:t>
        <a:bodyPr/>
        <a:lstStyle/>
        <a:p>
          <a:endParaRPr lang="en-US" sz="2000"/>
        </a:p>
      </dgm:t>
    </dgm:pt>
    <dgm:pt modelId="{F3882327-D035-43C1-B7EB-B6AC7F984125}" type="sibTrans" cxnId="{166EC344-2C7F-44CA-BF31-B3FF8406D9B0}">
      <dgm:prSet/>
      <dgm:spPr/>
      <dgm:t>
        <a:bodyPr/>
        <a:lstStyle/>
        <a:p>
          <a:endParaRPr lang="en-US" sz="2000"/>
        </a:p>
      </dgm:t>
    </dgm:pt>
    <dgm:pt modelId="{0764ACE4-182D-4120-B76A-4282591D058E}" type="pres">
      <dgm:prSet presAssocID="{F1B84A41-E121-4323-92E1-36C916C0D188}" presName="Name0" presStyleCnt="0">
        <dgm:presLayoutVars>
          <dgm:chPref val="1"/>
          <dgm:dir/>
          <dgm:animOne val="branch"/>
          <dgm:animLvl val="lvl"/>
          <dgm:resizeHandles/>
        </dgm:presLayoutVars>
      </dgm:prSet>
      <dgm:spPr/>
      <dgm:t>
        <a:bodyPr/>
        <a:lstStyle/>
        <a:p>
          <a:endParaRPr lang="en-US"/>
        </a:p>
      </dgm:t>
    </dgm:pt>
    <dgm:pt modelId="{A5EAC0D1-831C-4944-A619-8B4737B81DA5}" type="pres">
      <dgm:prSet presAssocID="{D042EC7A-1573-4BA6-915F-66EAB996609D}" presName="vertOne" presStyleCnt="0"/>
      <dgm:spPr/>
    </dgm:pt>
    <dgm:pt modelId="{F37A9097-285A-4511-9B98-C85B22A99A76}" type="pres">
      <dgm:prSet presAssocID="{D042EC7A-1573-4BA6-915F-66EAB996609D}" presName="txOne" presStyleLbl="node0" presStyleIdx="0" presStyleCnt="3" custScaleX="117806" custScaleY="180199">
        <dgm:presLayoutVars>
          <dgm:chPref val="3"/>
        </dgm:presLayoutVars>
      </dgm:prSet>
      <dgm:spPr/>
      <dgm:t>
        <a:bodyPr/>
        <a:lstStyle/>
        <a:p>
          <a:endParaRPr lang="en-US"/>
        </a:p>
      </dgm:t>
    </dgm:pt>
    <dgm:pt modelId="{1428FBCB-91DA-4167-85C6-46E85C46A27B}" type="pres">
      <dgm:prSet presAssocID="{D042EC7A-1573-4BA6-915F-66EAB996609D}" presName="horzOne" presStyleCnt="0"/>
      <dgm:spPr/>
    </dgm:pt>
    <dgm:pt modelId="{E6A66714-3546-44EE-A5D5-7BF95460369E}" type="pres">
      <dgm:prSet presAssocID="{3D38F2C3-E25E-4253-BB79-234FBEA7C933}" presName="sibSpaceOne" presStyleCnt="0"/>
      <dgm:spPr/>
    </dgm:pt>
    <dgm:pt modelId="{137F7AF8-083F-4939-B3B3-572B782C6CC9}" type="pres">
      <dgm:prSet presAssocID="{3566FDEB-9144-4C88-ADE8-FA6FFBA86843}" presName="vertOne" presStyleCnt="0"/>
      <dgm:spPr/>
    </dgm:pt>
    <dgm:pt modelId="{F414B326-019D-40F9-BC8C-C6D329DE3904}" type="pres">
      <dgm:prSet presAssocID="{3566FDEB-9144-4C88-ADE8-FA6FFBA86843}" presName="txOne" presStyleLbl="node0" presStyleIdx="1" presStyleCnt="3" custScaleX="98374" custScaleY="100488" custLinFactNeighborY="2224">
        <dgm:presLayoutVars>
          <dgm:chPref val="3"/>
        </dgm:presLayoutVars>
      </dgm:prSet>
      <dgm:spPr/>
      <dgm:t>
        <a:bodyPr/>
        <a:lstStyle/>
        <a:p>
          <a:endParaRPr lang="en-US"/>
        </a:p>
      </dgm:t>
    </dgm:pt>
    <dgm:pt modelId="{334C6917-97CB-47AD-9A89-95C467E40E28}" type="pres">
      <dgm:prSet presAssocID="{3566FDEB-9144-4C88-ADE8-FA6FFBA86843}" presName="parTransOne" presStyleCnt="0"/>
      <dgm:spPr/>
    </dgm:pt>
    <dgm:pt modelId="{BDAA6352-B430-42F2-AF55-6DC1A6333787}" type="pres">
      <dgm:prSet presAssocID="{3566FDEB-9144-4C88-ADE8-FA6FFBA86843}" presName="horzOne" presStyleCnt="0"/>
      <dgm:spPr/>
    </dgm:pt>
    <dgm:pt modelId="{58CD2189-D738-475F-8905-851063BC7E3E}" type="pres">
      <dgm:prSet presAssocID="{8FEC84DF-1505-4A57-92CA-2EC427F26C42}" presName="vertTwo" presStyleCnt="0"/>
      <dgm:spPr/>
    </dgm:pt>
    <dgm:pt modelId="{F1724593-DB63-4A13-8D11-F09E4408365B}" type="pres">
      <dgm:prSet presAssocID="{8FEC84DF-1505-4A57-92CA-2EC427F26C42}" presName="txTwo" presStyleLbl="node2" presStyleIdx="0" presStyleCnt="3" custScaleX="112098" custLinFactNeighborY="-80">
        <dgm:presLayoutVars>
          <dgm:chPref val="3"/>
        </dgm:presLayoutVars>
      </dgm:prSet>
      <dgm:spPr/>
      <dgm:t>
        <a:bodyPr/>
        <a:lstStyle/>
        <a:p>
          <a:endParaRPr lang="en-US"/>
        </a:p>
      </dgm:t>
    </dgm:pt>
    <dgm:pt modelId="{9315464C-4739-4180-B24A-32FE95D351EB}" type="pres">
      <dgm:prSet presAssocID="{8FEC84DF-1505-4A57-92CA-2EC427F26C42}" presName="horzTwo" presStyleCnt="0"/>
      <dgm:spPr/>
    </dgm:pt>
    <dgm:pt modelId="{2709824D-19D2-4EDD-A8BE-EB5F60A8480E}" type="pres">
      <dgm:prSet presAssocID="{CA709153-E817-445B-A5A8-1F2B3B1D3D90}" presName="sibSpaceTwo" presStyleCnt="0"/>
      <dgm:spPr/>
    </dgm:pt>
    <dgm:pt modelId="{399962A7-48D5-4774-8858-EE62FA1E4B85}" type="pres">
      <dgm:prSet presAssocID="{7C134E6E-39C6-4666-9F19-244B82153F62}" presName="vertTwo" presStyleCnt="0"/>
      <dgm:spPr/>
    </dgm:pt>
    <dgm:pt modelId="{D454E371-16D6-43EA-A83F-B9FF2BD1B466}" type="pres">
      <dgm:prSet presAssocID="{7C134E6E-39C6-4666-9F19-244B82153F62}" presName="txTwo" presStyleLbl="node2" presStyleIdx="1" presStyleCnt="3" custLinFactNeighborY="-80">
        <dgm:presLayoutVars>
          <dgm:chPref val="3"/>
        </dgm:presLayoutVars>
      </dgm:prSet>
      <dgm:spPr/>
      <dgm:t>
        <a:bodyPr/>
        <a:lstStyle/>
        <a:p>
          <a:endParaRPr lang="en-US"/>
        </a:p>
      </dgm:t>
    </dgm:pt>
    <dgm:pt modelId="{3A89E5FD-4FC3-4C9C-94A2-EE4CE32764BF}" type="pres">
      <dgm:prSet presAssocID="{7C134E6E-39C6-4666-9F19-244B82153F62}" presName="horzTwo" presStyleCnt="0"/>
      <dgm:spPr/>
    </dgm:pt>
    <dgm:pt modelId="{C53F20F2-B2A8-4AEA-9E4F-BD57CAAAF63E}" type="pres">
      <dgm:prSet presAssocID="{C9214569-4509-4071-9A2C-AE26D0CF00E5}" presName="sibSpaceTwo" presStyleCnt="0"/>
      <dgm:spPr/>
    </dgm:pt>
    <dgm:pt modelId="{343B7960-1FD5-45CF-AD80-AEB019A8C0FC}" type="pres">
      <dgm:prSet presAssocID="{9A738C38-3A9E-4EE1-A8E1-5D5A11D47876}" presName="vertTwo" presStyleCnt="0"/>
      <dgm:spPr/>
    </dgm:pt>
    <dgm:pt modelId="{7740AA1E-FDE1-4BB2-B90F-9FEE1E0E9CD3}" type="pres">
      <dgm:prSet presAssocID="{9A738C38-3A9E-4EE1-A8E1-5D5A11D47876}" presName="txTwo" presStyleLbl="node2" presStyleIdx="2" presStyleCnt="3" custLinFactNeighborY="-80">
        <dgm:presLayoutVars>
          <dgm:chPref val="3"/>
        </dgm:presLayoutVars>
      </dgm:prSet>
      <dgm:spPr/>
      <dgm:t>
        <a:bodyPr/>
        <a:lstStyle/>
        <a:p>
          <a:endParaRPr lang="en-US"/>
        </a:p>
      </dgm:t>
    </dgm:pt>
    <dgm:pt modelId="{2D868D69-2E41-40D5-A04F-6E9998FF636E}" type="pres">
      <dgm:prSet presAssocID="{9A738C38-3A9E-4EE1-A8E1-5D5A11D47876}" presName="horzTwo" presStyleCnt="0"/>
      <dgm:spPr/>
    </dgm:pt>
    <dgm:pt modelId="{6D31A0C7-8876-4669-94C9-885EE5ACB72D}" type="pres">
      <dgm:prSet presAssocID="{38323FD8-220C-45E2-A1AE-40270AA1902C}" presName="sibSpaceOne" presStyleCnt="0"/>
      <dgm:spPr/>
    </dgm:pt>
    <dgm:pt modelId="{867A7B9D-8DF0-4986-9C7D-A54A484EBCC3}" type="pres">
      <dgm:prSet presAssocID="{CE110FC9-EBCA-41F9-86F7-646CF2E8FAF0}" presName="vertOne" presStyleCnt="0"/>
      <dgm:spPr/>
    </dgm:pt>
    <dgm:pt modelId="{A7736C4A-D141-4B1A-89BB-E0C5FDAE336C}" type="pres">
      <dgm:prSet presAssocID="{CE110FC9-EBCA-41F9-86F7-646CF2E8FAF0}" presName="txOne" presStyleLbl="node0" presStyleIdx="2" presStyleCnt="3">
        <dgm:presLayoutVars>
          <dgm:chPref val="3"/>
        </dgm:presLayoutVars>
      </dgm:prSet>
      <dgm:spPr/>
      <dgm:t>
        <a:bodyPr/>
        <a:lstStyle/>
        <a:p>
          <a:endParaRPr lang="en-US"/>
        </a:p>
      </dgm:t>
    </dgm:pt>
    <dgm:pt modelId="{D13DC747-9B34-45C8-9EB5-25CE8756074E}" type="pres">
      <dgm:prSet presAssocID="{CE110FC9-EBCA-41F9-86F7-646CF2E8FAF0}" presName="horzOne" presStyleCnt="0"/>
      <dgm:spPr/>
    </dgm:pt>
  </dgm:ptLst>
  <dgm:cxnLst>
    <dgm:cxn modelId="{F2DE29B9-8208-4AFB-AFB5-38D75935736C}" type="presOf" srcId="{7C134E6E-39C6-4666-9F19-244B82153F62}" destId="{D454E371-16D6-43EA-A83F-B9FF2BD1B466}" srcOrd="0" destOrd="0" presId="urn:microsoft.com/office/officeart/2005/8/layout/architecture"/>
    <dgm:cxn modelId="{304A30BA-7AA2-43C4-B940-0011B47F4F98}" srcId="{F1B84A41-E121-4323-92E1-36C916C0D188}" destId="{3566FDEB-9144-4C88-ADE8-FA6FFBA86843}" srcOrd="1" destOrd="0" parTransId="{A894FAC5-4D07-4723-A31C-C404A174B5A8}" sibTransId="{38323FD8-220C-45E2-A1AE-40270AA1902C}"/>
    <dgm:cxn modelId="{FF33CD3A-74F0-4FE6-BD0C-15057187BC39}" srcId="{3566FDEB-9144-4C88-ADE8-FA6FFBA86843}" destId="{7C134E6E-39C6-4666-9F19-244B82153F62}" srcOrd="1" destOrd="0" parTransId="{55C07439-695A-4C70-9DF0-271863D506AC}" sibTransId="{C9214569-4509-4071-9A2C-AE26D0CF00E5}"/>
    <dgm:cxn modelId="{71414B79-B570-4F24-8C60-1A8A44226DFB}" srcId="{3566FDEB-9144-4C88-ADE8-FA6FFBA86843}" destId="{9A738C38-3A9E-4EE1-A8E1-5D5A11D47876}" srcOrd="2" destOrd="0" parTransId="{1F3E487D-B742-4C52-9717-120951CD71F8}" sibTransId="{AC58B1F4-6217-46D6-9DEA-A4B40C81EC5F}"/>
    <dgm:cxn modelId="{801BCB05-9E77-44A7-B9AA-CA73F6E819A8}" srcId="{3566FDEB-9144-4C88-ADE8-FA6FFBA86843}" destId="{8FEC84DF-1505-4A57-92CA-2EC427F26C42}" srcOrd="0" destOrd="0" parTransId="{429A3D7C-B6FA-440A-B2AC-B28CEABEDCDC}" sibTransId="{CA709153-E817-445B-A5A8-1F2B3B1D3D90}"/>
    <dgm:cxn modelId="{A86867FA-4AE2-48AA-8BDF-B84061755F4D}" type="presOf" srcId="{F1B84A41-E121-4323-92E1-36C916C0D188}" destId="{0764ACE4-182D-4120-B76A-4282591D058E}" srcOrd="0" destOrd="0" presId="urn:microsoft.com/office/officeart/2005/8/layout/architecture"/>
    <dgm:cxn modelId="{50B93C27-C016-433E-9FCF-0528C63971A3}" type="presOf" srcId="{8FEC84DF-1505-4A57-92CA-2EC427F26C42}" destId="{F1724593-DB63-4A13-8D11-F09E4408365B}" srcOrd="0" destOrd="0" presId="urn:microsoft.com/office/officeart/2005/8/layout/architecture"/>
    <dgm:cxn modelId="{55F2C886-0895-4DF7-8897-B891D14682D4}" type="presOf" srcId="{D042EC7A-1573-4BA6-915F-66EAB996609D}" destId="{F37A9097-285A-4511-9B98-C85B22A99A76}" srcOrd="0" destOrd="0" presId="urn:microsoft.com/office/officeart/2005/8/layout/architecture"/>
    <dgm:cxn modelId="{166EC344-2C7F-44CA-BF31-B3FF8406D9B0}" srcId="{F1B84A41-E121-4323-92E1-36C916C0D188}" destId="{CE110FC9-EBCA-41F9-86F7-646CF2E8FAF0}" srcOrd="2" destOrd="0" parTransId="{CDFEC37A-AAFE-4787-8FF8-6B19FE0C8CA4}" sibTransId="{F3882327-D035-43C1-B7EB-B6AC7F984125}"/>
    <dgm:cxn modelId="{68935336-5567-4D70-94BD-5564DC6A8945}" type="presOf" srcId="{9A738C38-3A9E-4EE1-A8E1-5D5A11D47876}" destId="{7740AA1E-FDE1-4BB2-B90F-9FEE1E0E9CD3}" srcOrd="0" destOrd="0" presId="urn:microsoft.com/office/officeart/2005/8/layout/architecture"/>
    <dgm:cxn modelId="{3DBA6CCE-BC70-40A6-B6C9-463F8559F504}" srcId="{F1B84A41-E121-4323-92E1-36C916C0D188}" destId="{D042EC7A-1573-4BA6-915F-66EAB996609D}" srcOrd="0" destOrd="0" parTransId="{7A5E862C-5C6A-429D-A5FF-BA477637A67F}" sibTransId="{3D38F2C3-E25E-4253-BB79-234FBEA7C933}"/>
    <dgm:cxn modelId="{F95A722E-F7F8-4414-AC50-A68BA9316F64}" type="presOf" srcId="{CE110FC9-EBCA-41F9-86F7-646CF2E8FAF0}" destId="{A7736C4A-D141-4B1A-89BB-E0C5FDAE336C}" srcOrd="0" destOrd="0" presId="urn:microsoft.com/office/officeart/2005/8/layout/architecture"/>
    <dgm:cxn modelId="{6CFB9BA2-53C6-46C3-B5AA-7389D3CD5670}" type="presOf" srcId="{3566FDEB-9144-4C88-ADE8-FA6FFBA86843}" destId="{F414B326-019D-40F9-BC8C-C6D329DE3904}" srcOrd="0" destOrd="0" presId="urn:microsoft.com/office/officeart/2005/8/layout/architecture"/>
    <dgm:cxn modelId="{25077AE9-BE3D-44D2-876E-D7DBE443BF30}" type="presParOf" srcId="{0764ACE4-182D-4120-B76A-4282591D058E}" destId="{A5EAC0D1-831C-4944-A619-8B4737B81DA5}" srcOrd="0" destOrd="0" presId="urn:microsoft.com/office/officeart/2005/8/layout/architecture"/>
    <dgm:cxn modelId="{3CBD3514-2BB8-406F-9F4F-951F6EBCE0D6}" type="presParOf" srcId="{A5EAC0D1-831C-4944-A619-8B4737B81DA5}" destId="{F37A9097-285A-4511-9B98-C85B22A99A76}" srcOrd="0" destOrd="0" presId="urn:microsoft.com/office/officeart/2005/8/layout/architecture"/>
    <dgm:cxn modelId="{C007BC21-83FE-4510-BB84-752E42A73B59}" type="presParOf" srcId="{A5EAC0D1-831C-4944-A619-8B4737B81DA5}" destId="{1428FBCB-91DA-4167-85C6-46E85C46A27B}" srcOrd="1" destOrd="0" presId="urn:microsoft.com/office/officeart/2005/8/layout/architecture"/>
    <dgm:cxn modelId="{41206DE1-FA2E-4B78-A81C-95256EB034C4}" type="presParOf" srcId="{0764ACE4-182D-4120-B76A-4282591D058E}" destId="{E6A66714-3546-44EE-A5D5-7BF95460369E}" srcOrd="1" destOrd="0" presId="urn:microsoft.com/office/officeart/2005/8/layout/architecture"/>
    <dgm:cxn modelId="{96B4603D-8981-4FE6-BEFC-71795D94CB10}" type="presParOf" srcId="{0764ACE4-182D-4120-B76A-4282591D058E}" destId="{137F7AF8-083F-4939-B3B3-572B782C6CC9}" srcOrd="2" destOrd="0" presId="urn:microsoft.com/office/officeart/2005/8/layout/architecture"/>
    <dgm:cxn modelId="{70F31E0A-202D-401C-B9F8-4E8A427E672C}" type="presParOf" srcId="{137F7AF8-083F-4939-B3B3-572B782C6CC9}" destId="{F414B326-019D-40F9-BC8C-C6D329DE3904}" srcOrd="0" destOrd="0" presId="urn:microsoft.com/office/officeart/2005/8/layout/architecture"/>
    <dgm:cxn modelId="{1C3A67BE-3AF9-48DF-B962-87F9CBA39487}" type="presParOf" srcId="{137F7AF8-083F-4939-B3B3-572B782C6CC9}" destId="{334C6917-97CB-47AD-9A89-95C467E40E28}" srcOrd="1" destOrd="0" presId="urn:microsoft.com/office/officeart/2005/8/layout/architecture"/>
    <dgm:cxn modelId="{B9C34E81-9864-4F7A-9E07-16A5FCA55300}" type="presParOf" srcId="{137F7AF8-083F-4939-B3B3-572B782C6CC9}" destId="{BDAA6352-B430-42F2-AF55-6DC1A6333787}" srcOrd="2" destOrd="0" presId="urn:microsoft.com/office/officeart/2005/8/layout/architecture"/>
    <dgm:cxn modelId="{95A35FA2-7428-4C81-B169-E5B0C5BAC720}" type="presParOf" srcId="{BDAA6352-B430-42F2-AF55-6DC1A6333787}" destId="{58CD2189-D738-475F-8905-851063BC7E3E}" srcOrd="0" destOrd="0" presId="urn:microsoft.com/office/officeart/2005/8/layout/architecture"/>
    <dgm:cxn modelId="{BDE5AD26-DFA2-418C-B515-12BDD7FA6BE1}" type="presParOf" srcId="{58CD2189-D738-475F-8905-851063BC7E3E}" destId="{F1724593-DB63-4A13-8D11-F09E4408365B}" srcOrd="0" destOrd="0" presId="urn:microsoft.com/office/officeart/2005/8/layout/architecture"/>
    <dgm:cxn modelId="{D7B4CFBB-C5C9-454F-BF46-05E3E25192E8}" type="presParOf" srcId="{58CD2189-D738-475F-8905-851063BC7E3E}" destId="{9315464C-4739-4180-B24A-32FE95D351EB}" srcOrd="1" destOrd="0" presId="urn:microsoft.com/office/officeart/2005/8/layout/architecture"/>
    <dgm:cxn modelId="{363CF2E9-F001-4C08-B7A2-0764B61422FA}" type="presParOf" srcId="{BDAA6352-B430-42F2-AF55-6DC1A6333787}" destId="{2709824D-19D2-4EDD-A8BE-EB5F60A8480E}" srcOrd="1" destOrd="0" presId="urn:microsoft.com/office/officeart/2005/8/layout/architecture"/>
    <dgm:cxn modelId="{641E19F6-E7D0-423F-8EA7-72C4D63647DA}" type="presParOf" srcId="{BDAA6352-B430-42F2-AF55-6DC1A6333787}" destId="{399962A7-48D5-4774-8858-EE62FA1E4B85}" srcOrd="2" destOrd="0" presId="urn:microsoft.com/office/officeart/2005/8/layout/architecture"/>
    <dgm:cxn modelId="{2656AD8E-836B-40DF-82B2-BBC9868768D1}" type="presParOf" srcId="{399962A7-48D5-4774-8858-EE62FA1E4B85}" destId="{D454E371-16D6-43EA-A83F-B9FF2BD1B466}" srcOrd="0" destOrd="0" presId="urn:microsoft.com/office/officeart/2005/8/layout/architecture"/>
    <dgm:cxn modelId="{81324F1B-216B-4872-B82B-620C41A323DD}" type="presParOf" srcId="{399962A7-48D5-4774-8858-EE62FA1E4B85}" destId="{3A89E5FD-4FC3-4C9C-94A2-EE4CE32764BF}" srcOrd="1" destOrd="0" presId="urn:microsoft.com/office/officeart/2005/8/layout/architecture"/>
    <dgm:cxn modelId="{9B2E840C-3F29-4A4A-BEAF-A6BA5B12D9A4}" type="presParOf" srcId="{BDAA6352-B430-42F2-AF55-6DC1A6333787}" destId="{C53F20F2-B2A8-4AEA-9E4F-BD57CAAAF63E}" srcOrd="3" destOrd="0" presId="urn:microsoft.com/office/officeart/2005/8/layout/architecture"/>
    <dgm:cxn modelId="{4BA0B467-3954-417B-B42D-5F175CBD2FDC}" type="presParOf" srcId="{BDAA6352-B430-42F2-AF55-6DC1A6333787}" destId="{343B7960-1FD5-45CF-AD80-AEB019A8C0FC}" srcOrd="4" destOrd="0" presId="urn:microsoft.com/office/officeart/2005/8/layout/architecture"/>
    <dgm:cxn modelId="{4DF393FD-C3A1-4443-AADA-E6E99E3B3ED6}" type="presParOf" srcId="{343B7960-1FD5-45CF-AD80-AEB019A8C0FC}" destId="{7740AA1E-FDE1-4BB2-B90F-9FEE1E0E9CD3}" srcOrd="0" destOrd="0" presId="urn:microsoft.com/office/officeart/2005/8/layout/architecture"/>
    <dgm:cxn modelId="{80E72771-4EAF-4EE4-9D6B-1A16CA1DA684}" type="presParOf" srcId="{343B7960-1FD5-45CF-AD80-AEB019A8C0FC}" destId="{2D868D69-2E41-40D5-A04F-6E9998FF636E}" srcOrd="1" destOrd="0" presId="urn:microsoft.com/office/officeart/2005/8/layout/architecture"/>
    <dgm:cxn modelId="{BD76800A-3620-4556-ABBD-709B8BD3D84B}" type="presParOf" srcId="{0764ACE4-182D-4120-B76A-4282591D058E}" destId="{6D31A0C7-8876-4669-94C9-885EE5ACB72D}" srcOrd="3" destOrd="0" presId="urn:microsoft.com/office/officeart/2005/8/layout/architecture"/>
    <dgm:cxn modelId="{55169D16-3FA5-47E1-B4BF-A2B572F367F7}" type="presParOf" srcId="{0764ACE4-182D-4120-B76A-4282591D058E}" destId="{867A7B9D-8DF0-4986-9C7D-A54A484EBCC3}" srcOrd="4" destOrd="0" presId="urn:microsoft.com/office/officeart/2005/8/layout/architecture"/>
    <dgm:cxn modelId="{94B171DC-8780-446F-9B89-357ED2C154DD}" type="presParOf" srcId="{867A7B9D-8DF0-4986-9C7D-A54A484EBCC3}" destId="{A7736C4A-D141-4B1A-89BB-E0C5FDAE336C}" srcOrd="0" destOrd="0" presId="urn:microsoft.com/office/officeart/2005/8/layout/architecture"/>
    <dgm:cxn modelId="{2EC3FBB1-1E16-4EFC-8CC6-9306096D5390}" type="presParOf" srcId="{867A7B9D-8DF0-4986-9C7D-A54A484EBCC3}" destId="{D13DC747-9B34-45C8-9EB5-25CE8756074E}"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7FE38D-2E01-4B04-9FDC-5D53CC732102}" type="doc">
      <dgm:prSet loTypeId="urn:microsoft.com/office/officeart/2005/8/layout/target3" loCatId="list" qsTypeId="urn:microsoft.com/office/officeart/2005/8/quickstyle/simple1" qsCatId="simple" csTypeId="urn:microsoft.com/office/officeart/2005/8/colors/accent3_1" csCatId="accent3" phldr="1"/>
      <dgm:spPr/>
      <dgm:t>
        <a:bodyPr/>
        <a:lstStyle/>
        <a:p>
          <a:endParaRPr lang="en-US"/>
        </a:p>
      </dgm:t>
    </dgm:pt>
    <dgm:pt modelId="{7C3B5522-689D-49F1-89A0-45F46C49A12E}">
      <dgm:prSet/>
      <dgm:spPr>
        <a:solidFill>
          <a:schemeClr val="accent1">
            <a:lumMod val="20000"/>
            <a:lumOff val="80000"/>
          </a:schemeClr>
        </a:solidFill>
      </dgm:spPr>
      <dgm:t>
        <a:bodyPr/>
        <a:lstStyle/>
        <a:p>
          <a:pPr rtl="0"/>
          <a:r>
            <a:rPr lang="ka-GE" dirty="0">
              <a:latin typeface="Calibri" panose="020F0502020204030204" pitchFamily="34" charset="0"/>
              <a:cs typeface="Calibri" panose="020F0502020204030204" pitchFamily="34" charset="0"/>
            </a:rPr>
            <a:t>განგაშის </a:t>
          </a:r>
          <a:r>
            <a:rPr lang="ka-GE" dirty="0" smtClean="0">
              <a:latin typeface="Calibri" panose="020F0502020204030204" pitchFamily="34" charset="0"/>
              <a:cs typeface="Calibri" panose="020F0502020204030204" pitchFamily="34" charset="0"/>
            </a:rPr>
            <a:t>სისტემის </a:t>
          </a:r>
          <a:r>
            <a:rPr lang="ka-GE" dirty="0" smtClean="0">
              <a:latin typeface="Calibri" panose="020F0502020204030204" pitchFamily="34" charset="0"/>
              <a:cs typeface="Calibri" panose="020F0502020204030204" pitchFamily="34" charset="0"/>
            </a:rPr>
            <a:t>დანერგვა</a:t>
          </a:r>
          <a:endParaRPr lang="nb-NO" dirty="0">
            <a:latin typeface="Calibri" panose="020F0502020204030204" pitchFamily="34" charset="0"/>
            <a:cs typeface="Calibri" panose="020F0502020204030204" pitchFamily="34" charset="0"/>
          </a:endParaRPr>
        </a:p>
      </dgm:t>
    </dgm:pt>
    <dgm:pt modelId="{1B04E914-BB84-4CD2-862D-2B1494D55231}" type="par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DF99882E-6194-4C15-A436-7D447907EAB1}" type="sibTrans" cxnId="{F22EC228-C49A-4730-8ADB-9FD25A12C358}">
      <dgm:prSet/>
      <dgm:spPr/>
      <dgm:t>
        <a:bodyPr/>
        <a:lstStyle/>
        <a:p>
          <a:endParaRPr lang="en-US">
            <a:latin typeface="Calibri" panose="020F0502020204030204" pitchFamily="34" charset="0"/>
            <a:cs typeface="Calibri" panose="020F0502020204030204" pitchFamily="34" charset="0"/>
          </a:endParaRPr>
        </a:p>
      </dgm:t>
    </dgm:pt>
    <dgm:pt modelId="{C424D8A7-83B9-4088-8DB9-2DE41D5B6AEC}">
      <dgm:prSet custT="1"/>
      <dgm:spPr/>
      <dgm:t>
        <a:bodyPr/>
        <a:lstStyle/>
        <a:p>
          <a:pPr rtl="0"/>
          <a:r>
            <a:rPr lang="ka-GE" sz="1400" dirty="0" smtClean="0">
              <a:latin typeface="Calibri" panose="020F0502020204030204" pitchFamily="34" charset="0"/>
              <a:cs typeface="Calibri" panose="020F0502020204030204" pitchFamily="34" charset="0"/>
            </a:rPr>
            <a:t>მტკიცებულებებზე </a:t>
          </a:r>
          <a:r>
            <a:rPr lang="ka-GE" sz="14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dirty="0" smtClean="0">
              <a:latin typeface="Calibri" panose="020F0502020204030204" pitchFamily="34" charset="0"/>
              <a:cs typeface="Calibri" panose="020F0502020204030204" pitchFamily="34" charset="0"/>
            </a:rPr>
            <a:t>მიღება</a:t>
          </a:r>
          <a:endParaRPr lang="nb-NO" sz="1400" dirty="0">
            <a:latin typeface="Calibri" panose="020F0502020204030204" pitchFamily="34" charset="0"/>
            <a:cs typeface="Calibri" panose="020F0502020204030204" pitchFamily="34" charset="0"/>
          </a:endParaRPr>
        </a:p>
      </dgm:t>
    </dgm:pt>
    <dgm:pt modelId="{417AACFF-DF9C-413F-8B29-3CB91D8F5E91}" type="par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B22B770A-99EC-4D95-92BC-4F7F46603414}" type="sibTrans" cxnId="{59331051-973D-455C-ADFC-B108FB758F44}">
      <dgm:prSet/>
      <dgm:spPr/>
      <dgm:t>
        <a:bodyPr/>
        <a:lstStyle/>
        <a:p>
          <a:endParaRPr lang="en-US">
            <a:latin typeface="Calibri" panose="020F0502020204030204" pitchFamily="34" charset="0"/>
            <a:cs typeface="Calibri" panose="020F0502020204030204" pitchFamily="34" charset="0"/>
          </a:endParaRPr>
        </a:p>
      </dgm:t>
    </dgm:pt>
    <dgm:pt modelId="{1049DDC2-81F6-4ABE-BE5C-A3C49261817B}">
      <dgm:prSet custT="1"/>
      <dgm:spPr/>
      <dgm:t>
        <a:bodyPr/>
        <a:lstStyle/>
        <a:p>
          <a:pPr rtl="0"/>
          <a:r>
            <a:rPr lang="ka-GE" sz="14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dirty="0">
            <a:latin typeface="Calibri" panose="020F0502020204030204" pitchFamily="34" charset="0"/>
            <a:cs typeface="Calibri" panose="020F0502020204030204" pitchFamily="34" charset="0"/>
          </a:endParaRPr>
        </a:p>
      </dgm:t>
    </dgm:pt>
    <dgm:pt modelId="{60998854-A708-4D74-9E41-5DD1803F1523}" type="par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1E516F6E-E236-41B2-9E9B-3B510E908A36}" type="sibTrans" cxnId="{0BADA63E-9798-4B0E-9AB0-A4B5A70BFA5A}">
      <dgm:prSet/>
      <dgm:spPr/>
      <dgm:t>
        <a:bodyPr/>
        <a:lstStyle/>
        <a:p>
          <a:endParaRPr lang="en-US">
            <a:latin typeface="Calibri" panose="020F0502020204030204" pitchFamily="34" charset="0"/>
            <a:cs typeface="Calibri" panose="020F0502020204030204" pitchFamily="34" charset="0"/>
          </a:endParaRPr>
        </a:p>
      </dgm:t>
    </dgm:pt>
    <dgm:pt modelId="{88EEA0B2-BB2B-4CD1-A9A0-D9CE2E533EAA}">
      <dgm:prSet/>
      <dgm:spPr>
        <a:solidFill>
          <a:schemeClr val="tx2">
            <a:lumMod val="20000"/>
            <a:lumOff val="80000"/>
            <a:alpha val="90000"/>
          </a:schemeClr>
        </a:solidFill>
      </dgm:spPr>
      <dgm:t>
        <a:bodyPr/>
        <a:lstStyle/>
        <a:p>
          <a:pPr rtl="0"/>
          <a:r>
            <a:rPr lang="ka-GE" dirty="0">
              <a:latin typeface="Calibri" panose="020F0502020204030204" pitchFamily="34" charset="0"/>
              <a:cs typeface="Calibri" panose="020F0502020204030204" pitchFamily="34" charset="0"/>
            </a:rPr>
            <a:t>ეპიდემიოლოგიური სამსახურის </a:t>
          </a:r>
          <a:r>
            <a:rPr lang="ka-GE" dirty="0" smtClean="0">
              <a:latin typeface="Calibri" panose="020F0502020204030204" pitchFamily="34" charset="0"/>
              <a:cs typeface="Calibri" panose="020F0502020204030204" pitchFamily="34" charset="0"/>
            </a:rPr>
            <a:t>გაძლიერების ღონისძიებები</a:t>
          </a:r>
          <a:endParaRPr lang="nb-NO" dirty="0">
            <a:latin typeface="Calibri" panose="020F0502020204030204" pitchFamily="34" charset="0"/>
            <a:cs typeface="Calibri" panose="020F0502020204030204" pitchFamily="34" charset="0"/>
          </a:endParaRPr>
        </a:p>
      </dgm:t>
    </dgm:pt>
    <dgm:pt modelId="{415841A9-C01B-4589-BD32-55BA5B91EC77}" type="par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9E8ECB67-81DC-468F-9B4A-984BAEEBB870}" type="sibTrans" cxnId="{77A59394-498B-42E2-93A2-CB3917253203}">
      <dgm:prSet/>
      <dgm:spPr/>
      <dgm:t>
        <a:bodyPr/>
        <a:lstStyle/>
        <a:p>
          <a:endParaRPr lang="en-US">
            <a:latin typeface="Calibri" panose="020F0502020204030204" pitchFamily="34" charset="0"/>
            <a:cs typeface="Calibri" panose="020F0502020204030204" pitchFamily="34" charset="0"/>
          </a:endParaRPr>
        </a:p>
      </dgm:t>
    </dgm:pt>
    <dgm:pt modelId="{11FCDC08-E781-4840-82E1-4161F7830F0F}">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dirty="0">
            <a:latin typeface="Calibri" panose="020F0502020204030204" pitchFamily="34" charset="0"/>
            <a:cs typeface="Calibri" panose="020F0502020204030204" pitchFamily="34" charset="0"/>
          </a:endParaRPr>
        </a:p>
      </dgm:t>
    </dgm:pt>
    <dgm:pt modelId="{6F21A283-DDDE-4D11-BA38-9970C58F83F6}" type="parTrans" cxnId="{4756705B-4D98-4163-AA2D-9C8E37C80BA9}">
      <dgm:prSet/>
      <dgm:spPr/>
      <dgm:t>
        <a:bodyPr/>
        <a:lstStyle/>
        <a:p>
          <a:endParaRPr lang="en-US"/>
        </a:p>
      </dgm:t>
    </dgm:pt>
    <dgm:pt modelId="{378E791C-0434-4F77-8067-75A8DA6EEF95}" type="sibTrans" cxnId="{4756705B-4D98-4163-AA2D-9C8E37C80BA9}">
      <dgm:prSet/>
      <dgm:spPr/>
      <dgm:t>
        <a:bodyPr/>
        <a:lstStyle/>
        <a:p>
          <a:endParaRPr lang="en-US"/>
        </a:p>
      </dgm:t>
    </dgm:pt>
    <dgm:pt modelId="{E31D06A9-8C56-499C-9184-71FDA8B96458}">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dirty="0">
            <a:latin typeface="Calibri" panose="020F0502020204030204" pitchFamily="34" charset="0"/>
            <a:cs typeface="Calibri" panose="020F0502020204030204" pitchFamily="34" charset="0"/>
          </a:endParaRPr>
        </a:p>
      </dgm:t>
    </dgm:pt>
    <dgm:pt modelId="{F5D53206-0084-43B9-BB01-6EF83EF1CFBC}" type="parTrans" cxnId="{C69749DC-8CD9-4D1C-8BD5-9CCBF2D70B5A}">
      <dgm:prSet/>
      <dgm:spPr/>
      <dgm:t>
        <a:bodyPr/>
        <a:lstStyle/>
        <a:p>
          <a:endParaRPr lang="en-US"/>
        </a:p>
      </dgm:t>
    </dgm:pt>
    <dgm:pt modelId="{0D9F7B71-3AAE-4B7F-848B-F86A442AD6B0}" type="sibTrans" cxnId="{C69749DC-8CD9-4D1C-8BD5-9CCBF2D70B5A}">
      <dgm:prSet/>
      <dgm:spPr/>
      <dgm:t>
        <a:bodyPr/>
        <a:lstStyle/>
        <a:p>
          <a:endParaRPr lang="en-US"/>
        </a:p>
      </dgm:t>
    </dgm:pt>
    <dgm:pt modelId="{EA8D3113-FB61-4340-8585-89E503289FA3}">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dirty="0">
            <a:latin typeface="Calibri" panose="020F0502020204030204" pitchFamily="34" charset="0"/>
            <a:cs typeface="Calibri" panose="020F0502020204030204" pitchFamily="34" charset="0"/>
          </a:endParaRPr>
        </a:p>
      </dgm:t>
    </dgm:pt>
    <dgm:pt modelId="{73A13532-35A4-44C8-A29D-4132EC7384C9}" type="parTrans" cxnId="{73077573-7AFE-44FA-8340-058B45EC4558}">
      <dgm:prSet/>
      <dgm:spPr/>
      <dgm:t>
        <a:bodyPr/>
        <a:lstStyle/>
        <a:p>
          <a:endParaRPr lang="en-US"/>
        </a:p>
      </dgm:t>
    </dgm:pt>
    <dgm:pt modelId="{D4E8475D-8CEA-4E40-8355-976E30C05624}" type="sibTrans" cxnId="{73077573-7AFE-44FA-8340-058B45EC4558}">
      <dgm:prSet/>
      <dgm:spPr/>
      <dgm:t>
        <a:bodyPr/>
        <a:lstStyle/>
        <a:p>
          <a:endParaRPr lang="en-US"/>
        </a:p>
      </dgm:t>
    </dgm:pt>
    <dgm:pt modelId="{1C503FB5-34D4-43C1-B075-D2A402D7B4AE}">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ka-GE" sz="14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dirty="0">
            <a:latin typeface="Calibri" panose="020F0502020204030204" pitchFamily="34" charset="0"/>
            <a:cs typeface="Calibri" panose="020F0502020204030204" pitchFamily="34" charset="0"/>
          </a:endParaRPr>
        </a:p>
      </dgm:t>
    </dgm:pt>
    <dgm:pt modelId="{4173E16D-45B9-413E-8F51-73EF5081B08E}" type="parTrans" cxnId="{C5314AB8-75DC-4769-88AF-3027D24634FB}">
      <dgm:prSet/>
      <dgm:spPr/>
      <dgm:t>
        <a:bodyPr/>
        <a:lstStyle/>
        <a:p>
          <a:endParaRPr lang="en-US"/>
        </a:p>
      </dgm:t>
    </dgm:pt>
    <dgm:pt modelId="{7FEF27DD-5AD3-4EAB-BD7E-65863FCB28C7}" type="sibTrans" cxnId="{C5314AB8-75DC-4769-88AF-3027D24634FB}">
      <dgm:prSet/>
      <dgm:spPr/>
      <dgm:t>
        <a:bodyPr/>
        <a:lstStyle/>
        <a:p>
          <a:endParaRPr lang="en-US"/>
        </a:p>
      </dgm:t>
    </dgm:pt>
    <dgm:pt modelId="{DAE0062F-44A7-4380-A966-B50C69151C3F}" type="pres">
      <dgm:prSet presAssocID="{967FE38D-2E01-4B04-9FDC-5D53CC732102}" presName="Name0" presStyleCnt="0">
        <dgm:presLayoutVars>
          <dgm:chMax val="7"/>
          <dgm:dir/>
          <dgm:animLvl val="lvl"/>
          <dgm:resizeHandles val="exact"/>
        </dgm:presLayoutVars>
      </dgm:prSet>
      <dgm:spPr/>
      <dgm:t>
        <a:bodyPr/>
        <a:lstStyle/>
        <a:p>
          <a:endParaRPr lang="en-US"/>
        </a:p>
      </dgm:t>
    </dgm:pt>
    <dgm:pt modelId="{44B1FD6D-B4D0-4475-B1CE-5515680C58AF}" type="pres">
      <dgm:prSet presAssocID="{7C3B5522-689D-49F1-89A0-45F46C49A12E}" presName="circle1" presStyleLbl="node1" presStyleIdx="0" presStyleCnt="2" custScaleX="91509" custLinFactNeighborY="11175"/>
      <dgm:spPr/>
    </dgm:pt>
    <dgm:pt modelId="{A95D078D-FD09-4B86-917F-945C81CE4526}" type="pres">
      <dgm:prSet presAssocID="{7C3B5522-689D-49F1-89A0-45F46C49A12E}" presName="space" presStyleCnt="0"/>
      <dgm:spPr/>
    </dgm:pt>
    <dgm:pt modelId="{28718DCA-A8B2-4B92-BCCC-0410A0615340}" type="pres">
      <dgm:prSet presAssocID="{7C3B5522-689D-49F1-89A0-45F46C49A12E}" presName="rect1" presStyleLbl="alignAcc1" presStyleIdx="0" presStyleCnt="2" custScaleX="104201"/>
      <dgm:spPr/>
      <dgm:t>
        <a:bodyPr/>
        <a:lstStyle/>
        <a:p>
          <a:endParaRPr lang="en-US"/>
        </a:p>
      </dgm:t>
    </dgm:pt>
    <dgm:pt modelId="{A2BC7417-13B5-4B48-894F-C480196B69D9}" type="pres">
      <dgm:prSet presAssocID="{88EEA0B2-BB2B-4CD1-A9A0-D9CE2E533EAA}" presName="vertSpace2" presStyleLbl="node1" presStyleIdx="0" presStyleCnt="2"/>
      <dgm:spPr/>
    </dgm:pt>
    <dgm:pt modelId="{C49EA0E7-2E15-4845-AE8F-F866E73994AD}" type="pres">
      <dgm:prSet presAssocID="{88EEA0B2-BB2B-4CD1-A9A0-D9CE2E533EAA}" presName="circle2" presStyleLbl="node1" presStyleIdx="1" presStyleCnt="2"/>
      <dgm:spPr/>
    </dgm:pt>
    <dgm:pt modelId="{842EF53E-AC84-4ED9-A5AC-56B6310E7CEC}" type="pres">
      <dgm:prSet presAssocID="{88EEA0B2-BB2B-4CD1-A9A0-D9CE2E533EAA}" presName="rect2" presStyleLbl="alignAcc1" presStyleIdx="1" presStyleCnt="2"/>
      <dgm:spPr/>
      <dgm:t>
        <a:bodyPr/>
        <a:lstStyle/>
        <a:p>
          <a:endParaRPr lang="en-US"/>
        </a:p>
      </dgm:t>
    </dgm:pt>
    <dgm:pt modelId="{9A284046-48E5-44E5-972E-220291F1740C}" type="pres">
      <dgm:prSet presAssocID="{7C3B5522-689D-49F1-89A0-45F46C49A12E}" presName="rect1ParTx" presStyleLbl="alignAcc1" presStyleIdx="1" presStyleCnt="2">
        <dgm:presLayoutVars>
          <dgm:chMax val="1"/>
          <dgm:bulletEnabled val="1"/>
        </dgm:presLayoutVars>
      </dgm:prSet>
      <dgm:spPr/>
      <dgm:t>
        <a:bodyPr/>
        <a:lstStyle/>
        <a:p>
          <a:endParaRPr lang="en-US"/>
        </a:p>
      </dgm:t>
    </dgm:pt>
    <dgm:pt modelId="{3DD58128-E2CA-469D-8325-3E9B3F1AA64B}" type="pres">
      <dgm:prSet presAssocID="{7C3B5522-689D-49F1-89A0-45F46C49A12E}" presName="rect1ChTx" presStyleLbl="alignAcc1" presStyleIdx="1" presStyleCnt="2" custScaleX="110013" custLinFactNeighborX="0">
        <dgm:presLayoutVars>
          <dgm:bulletEnabled val="1"/>
        </dgm:presLayoutVars>
      </dgm:prSet>
      <dgm:spPr/>
      <dgm:t>
        <a:bodyPr/>
        <a:lstStyle/>
        <a:p>
          <a:endParaRPr lang="en-US"/>
        </a:p>
      </dgm:t>
    </dgm:pt>
    <dgm:pt modelId="{E65EE79A-149E-4669-B63A-84BDD9042F08}" type="pres">
      <dgm:prSet presAssocID="{88EEA0B2-BB2B-4CD1-A9A0-D9CE2E533EAA}" presName="rect2ParTx" presStyleLbl="alignAcc1" presStyleIdx="1" presStyleCnt="2">
        <dgm:presLayoutVars>
          <dgm:chMax val="1"/>
          <dgm:bulletEnabled val="1"/>
        </dgm:presLayoutVars>
      </dgm:prSet>
      <dgm:spPr/>
      <dgm:t>
        <a:bodyPr/>
        <a:lstStyle/>
        <a:p>
          <a:endParaRPr lang="en-US"/>
        </a:p>
      </dgm:t>
    </dgm:pt>
    <dgm:pt modelId="{478BF782-1A77-4547-B685-9A9A305656C4}" type="pres">
      <dgm:prSet presAssocID="{88EEA0B2-BB2B-4CD1-A9A0-D9CE2E533EAA}" presName="rect2ChTx" presStyleLbl="alignAcc1" presStyleIdx="1" presStyleCnt="2">
        <dgm:presLayoutVars>
          <dgm:bulletEnabled val="1"/>
        </dgm:presLayoutVars>
      </dgm:prSet>
      <dgm:spPr/>
      <dgm:t>
        <a:bodyPr/>
        <a:lstStyle/>
        <a:p>
          <a:endParaRPr lang="en-US"/>
        </a:p>
      </dgm:t>
    </dgm:pt>
  </dgm:ptLst>
  <dgm:cxnLst>
    <dgm:cxn modelId="{1F2AF3B4-43D6-41F9-B44E-F0CF7BDD7920}" type="presOf" srcId="{88EEA0B2-BB2B-4CD1-A9A0-D9CE2E533EAA}" destId="{E65EE79A-149E-4669-B63A-84BDD9042F08}" srcOrd="1" destOrd="0" presId="urn:microsoft.com/office/officeart/2005/8/layout/target3"/>
    <dgm:cxn modelId="{E1DEE250-13B6-4875-8BA4-1B46E33F4988}" type="presOf" srcId="{11FCDC08-E781-4840-82E1-4161F7830F0F}" destId="{478BF782-1A77-4547-B685-9A9A305656C4}" srcOrd="0" destOrd="1" presId="urn:microsoft.com/office/officeart/2005/8/layout/target3"/>
    <dgm:cxn modelId="{F22EC228-C49A-4730-8ADB-9FD25A12C358}" srcId="{967FE38D-2E01-4B04-9FDC-5D53CC732102}" destId="{7C3B5522-689D-49F1-89A0-45F46C49A12E}" srcOrd="0" destOrd="0" parTransId="{1B04E914-BB84-4CD2-862D-2B1494D55231}" sibTransId="{DF99882E-6194-4C15-A436-7D447907EAB1}"/>
    <dgm:cxn modelId="{28C05BB0-9AB2-404C-A9FE-A74318AFE3BF}" type="presOf" srcId="{E31D06A9-8C56-499C-9184-71FDA8B96458}" destId="{478BF782-1A77-4547-B685-9A9A305656C4}" srcOrd="0" destOrd="2" presId="urn:microsoft.com/office/officeart/2005/8/layout/target3"/>
    <dgm:cxn modelId="{59331051-973D-455C-ADFC-B108FB758F44}" srcId="{7C3B5522-689D-49F1-89A0-45F46C49A12E}" destId="{C424D8A7-83B9-4088-8DB9-2DE41D5B6AEC}" srcOrd="0" destOrd="0" parTransId="{417AACFF-DF9C-413F-8B29-3CB91D8F5E91}" sibTransId="{B22B770A-99EC-4D95-92BC-4F7F46603414}"/>
    <dgm:cxn modelId="{51A60B14-AC2E-4DDE-A100-FAAB14A16D7D}" type="presOf" srcId="{1049DDC2-81F6-4ABE-BE5C-A3C49261817B}" destId="{3DD58128-E2CA-469D-8325-3E9B3F1AA64B}" srcOrd="0" destOrd="1" presId="urn:microsoft.com/office/officeart/2005/8/layout/target3"/>
    <dgm:cxn modelId="{1496E422-815D-4CC2-8277-3DC0B2D4DD29}" type="presOf" srcId="{7C3B5522-689D-49F1-89A0-45F46C49A12E}" destId="{28718DCA-A8B2-4B92-BCCC-0410A0615340}" srcOrd="0" destOrd="0" presId="urn:microsoft.com/office/officeart/2005/8/layout/target3"/>
    <dgm:cxn modelId="{73077573-7AFE-44FA-8340-058B45EC4558}" srcId="{88EEA0B2-BB2B-4CD1-A9A0-D9CE2E533EAA}" destId="{EA8D3113-FB61-4340-8585-89E503289FA3}" srcOrd="3" destOrd="0" parTransId="{73A13532-35A4-44C8-A29D-4132EC7384C9}" sibTransId="{D4E8475D-8CEA-4E40-8355-976E30C05624}"/>
    <dgm:cxn modelId="{4BBDE0E5-7A3A-4487-B905-D5F8D780449E}" type="presOf" srcId="{1C503FB5-34D4-43C1-B075-D2A402D7B4AE}" destId="{478BF782-1A77-4547-B685-9A9A305656C4}" srcOrd="0" destOrd="0" presId="urn:microsoft.com/office/officeart/2005/8/layout/target3"/>
    <dgm:cxn modelId="{68DAB125-1589-4B7B-BB0F-983A8DCB536A}" type="presOf" srcId="{C424D8A7-83B9-4088-8DB9-2DE41D5B6AEC}" destId="{3DD58128-E2CA-469D-8325-3E9B3F1AA64B}" srcOrd="0" destOrd="0" presId="urn:microsoft.com/office/officeart/2005/8/layout/target3"/>
    <dgm:cxn modelId="{67F3ECB3-B332-4898-A078-A06112426301}" type="presOf" srcId="{EA8D3113-FB61-4340-8585-89E503289FA3}" destId="{478BF782-1A77-4547-B685-9A9A305656C4}" srcOrd="0" destOrd="3" presId="urn:microsoft.com/office/officeart/2005/8/layout/target3"/>
    <dgm:cxn modelId="{0C9173CC-8093-4388-BE79-59E54A952ECE}" type="presOf" srcId="{967FE38D-2E01-4B04-9FDC-5D53CC732102}" destId="{DAE0062F-44A7-4380-A966-B50C69151C3F}" srcOrd="0" destOrd="0" presId="urn:microsoft.com/office/officeart/2005/8/layout/target3"/>
    <dgm:cxn modelId="{4756705B-4D98-4163-AA2D-9C8E37C80BA9}" srcId="{88EEA0B2-BB2B-4CD1-A9A0-D9CE2E533EAA}" destId="{11FCDC08-E781-4840-82E1-4161F7830F0F}" srcOrd="1" destOrd="0" parTransId="{6F21A283-DDDE-4D11-BA38-9970C58F83F6}" sibTransId="{378E791C-0434-4F77-8067-75A8DA6EEF95}"/>
    <dgm:cxn modelId="{C5314AB8-75DC-4769-88AF-3027D24634FB}" srcId="{88EEA0B2-BB2B-4CD1-A9A0-D9CE2E533EAA}" destId="{1C503FB5-34D4-43C1-B075-D2A402D7B4AE}" srcOrd="0" destOrd="0" parTransId="{4173E16D-45B9-413E-8F51-73EF5081B08E}" sibTransId="{7FEF27DD-5AD3-4EAB-BD7E-65863FCB28C7}"/>
    <dgm:cxn modelId="{0BADA63E-9798-4B0E-9AB0-A4B5A70BFA5A}" srcId="{7C3B5522-689D-49F1-89A0-45F46C49A12E}" destId="{1049DDC2-81F6-4ABE-BE5C-A3C49261817B}" srcOrd="1" destOrd="0" parTransId="{60998854-A708-4D74-9E41-5DD1803F1523}" sibTransId="{1E516F6E-E236-41B2-9E9B-3B510E908A36}"/>
    <dgm:cxn modelId="{77A59394-498B-42E2-93A2-CB3917253203}" srcId="{967FE38D-2E01-4B04-9FDC-5D53CC732102}" destId="{88EEA0B2-BB2B-4CD1-A9A0-D9CE2E533EAA}" srcOrd="1" destOrd="0" parTransId="{415841A9-C01B-4589-BD32-55BA5B91EC77}" sibTransId="{9E8ECB67-81DC-468F-9B4A-984BAEEBB870}"/>
    <dgm:cxn modelId="{C69749DC-8CD9-4D1C-8BD5-9CCBF2D70B5A}" srcId="{88EEA0B2-BB2B-4CD1-A9A0-D9CE2E533EAA}" destId="{E31D06A9-8C56-499C-9184-71FDA8B96458}" srcOrd="2" destOrd="0" parTransId="{F5D53206-0084-43B9-BB01-6EF83EF1CFBC}" sibTransId="{0D9F7B71-3AAE-4B7F-848B-F86A442AD6B0}"/>
    <dgm:cxn modelId="{D50B897F-CCD8-4CE7-8C06-B720D5A82D74}" type="presOf" srcId="{7C3B5522-689D-49F1-89A0-45F46C49A12E}" destId="{9A284046-48E5-44E5-972E-220291F1740C}" srcOrd="1" destOrd="0" presId="urn:microsoft.com/office/officeart/2005/8/layout/target3"/>
    <dgm:cxn modelId="{CDA01534-3ACD-4057-82C9-8A7484F9512E}" type="presOf" srcId="{88EEA0B2-BB2B-4CD1-A9A0-D9CE2E533EAA}" destId="{842EF53E-AC84-4ED9-A5AC-56B6310E7CEC}" srcOrd="0" destOrd="0" presId="urn:microsoft.com/office/officeart/2005/8/layout/target3"/>
    <dgm:cxn modelId="{FCDB6D28-0C7D-4BE6-B7FB-68E247620A46}" type="presParOf" srcId="{DAE0062F-44A7-4380-A966-B50C69151C3F}" destId="{44B1FD6D-B4D0-4475-B1CE-5515680C58AF}" srcOrd="0" destOrd="0" presId="urn:microsoft.com/office/officeart/2005/8/layout/target3"/>
    <dgm:cxn modelId="{6C1DE239-1DD6-4288-BCE3-BEE0CC1A2E36}" type="presParOf" srcId="{DAE0062F-44A7-4380-A966-B50C69151C3F}" destId="{A95D078D-FD09-4B86-917F-945C81CE4526}" srcOrd="1" destOrd="0" presId="urn:microsoft.com/office/officeart/2005/8/layout/target3"/>
    <dgm:cxn modelId="{05DD6F1F-F4A2-4EB9-8278-C99E169E4D80}" type="presParOf" srcId="{DAE0062F-44A7-4380-A966-B50C69151C3F}" destId="{28718DCA-A8B2-4B92-BCCC-0410A0615340}" srcOrd="2" destOrd="0" presId="urn:microsoft.com/office/officeart/2005/8/layout/target3"/>
    <dgm:cxn modelId="{9EB95F0D-9B67-49F8-9874-4AB4A23567F9}" type="presParOf" srcId="{DAE0062F-44A7-4380-A966-B50C69151C3F}" destId="{A2BC7417-13B5-4B48-894F-C480196B69D9}" srcOrd="3" destOrd="0" presId="urn:microsoft.com/office/officeart/2005/8/layout/target3"/>
    <dgm:cxn modelId="{BDDF7050-C584-4E2F-8999-139421FCCCA8}" type="presParOf" srcId="{DAE0062F-44A7-4380-A966-B50C69151C3F}" destId="{C49EA0E7-2E15-4845-AE8F-F866E73994AD}" srcOrd="4" destOrd="0" presId="urn:microsoft.com/office/officeart/2005/8/layout/target3"/>
    <dgm:cxn modelId="{04C094D6-CDC6-41F1-930E-A97E66B1F81F}" type="presParOf" srcId="{DAE0062F-44A7-4380-A966-B50C69151C3F}" destId="{842EF53E-AC84-4ED9-A5AC-56B6310E7CEC}" srcOrd="5" destOrd="0" presId="urn:microsoft.com/office/officeart/2005/8/layout/target3"/>
    <dgm:cxn modelId="{43615CC4-0C73-425F-AABD-26680338F5FA}" type="presParOf" srcId="{DAE0062F-44A7-4380-A966-B50C69151C3F}" destId="{9A284046-48E5-44E5-972E-220291F1740C}" srcOrd="6" destOrd="0" presId="urn:microsoft.com/office/officeart/2005/8/layout/target3"/>
    <dgm:cxn modelId="{38C24EE4-68B1-498D-942C-806F09600E85}" type="presParOf" srcId="{DAE0062F-44A7-4380-A966-B50C69151C3F}" destId="{3DD58128-E2CA-469D-8325-3E9B3F1AA64B}" srcOrd="7" destOrd="0" presId="urn:microsoft.com/office/officeart/2005/8/layout/target3"/>
    <dgm:cxn modelId="{4EA3F326-5B11-4EA3-AEBA-801E7101ED33}" type="presParOf" srcId="{DAE0062F-44A7-4380-A966-B50C69151C3F}" destId="{E65EE79A-149E-4669-B63A-84BDD9042F08}" srcOrd="8" destOrd="0" presId="urn:microsoft.com/office/officeart/2005/8/layout/target3"/>
    <dgm:cxn modelId="{4EEA3FC0-A660-4F24-A99F-E69E12D1A200}" type="presParOf" srcId="{DAE0062F-44A7-4380-A966-B50C69151C3F}" destId="{478BF782-1A77-4547-B685-9A9A305656C4}"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334D65-998B-46E3-AEC2-7F47347E71D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29A5CFA-DB17-4AED-BB5A-29702BAD7624}">
      <dgm:prSet custT="1"/>
      <dgm:spPr/>
      <dgm:t>
        <a:bodyPr/>
        <a:lstStyle/>
        <a:p>
          <a:pPr algn="l" rtl="0"/>
          <a:r>
            <a:rPr lang="ka-GE" sz="16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dirty="0">
            <a:latin typeface="Calibri" panose="020F0502020204030204" pitchFamily="34" charset="0"/>
            <a:cs typeface="Calibri" panose="020F0502020204030204" pitchFamily="34" charset="0"/>
          </a:endParaRPr>
        </a:p>
      </dgm:t>
    </dgm:pt>
    <dgm:pt modelId="{7997D587-11FF-400A-817C-802081897BE5}" type="par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2EB73101-724B-40E7-A8D4-41B35C9E5793}" type="sibTrans" cxnId="{F8E89D46-F723-4978-B89D-D1BC66F82736}">
      <dgm:prSet/>
      <dgm:spPr/>
      <dgm:t>
        <a:bodyPr/>
        <a:lstStyle/>
        <a:p>
          <a:endParaRPr lang="en-US" sz="1600">
            <a:latin typeface="Calibri" panose="020F0502020204030204" pitchFamily="34" charset="0"/>
            <a:cs typeface="Calibri" panose="020F0502020204030204" pitchFamily="34" charset="0"/>
          </a:endParaRPr>
        </a:p>
      </dgm:t>
    </dgm:pt>
    <dgm:pt modelId="{EC3AA136-6ACE-463A-80F8-970D922F163D}">
      <dgm:prSet custT="1"/>
      <dgm:spPr/>
      <dgm:t>
        <a:bodyPr/>
        <a:lstStyle/>
        <a:p>
          <a:pPr algn="l" rtl="0"/>
          <a:r>
            <a:rPr lang="ka-GE" sz="16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dirty="0">
            <a:latin typeface="Calibri" panose="020F0502020204030204" pitchFamily="34" charset="0"/>
            <a:cs typeface="Calibri" panose="020F0502020204030204" pitchFamily="34" charset="0"/>
          </a:endParaRPr>
        </a:p>
      </dgm:t>
    </dgm:pt>
    <dgm:pt modelId="{7C5526FF-70F6-49EA-855A-02D71EDB2EA5}" type="par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6341389B-664B-4F9F-9A9F-8F7B304F79B3}" type="sibTrans" cxnId="{124F2FC2-F13C-4D4A-8933-18C97D9C0A03}">
      <dgm:prSet/>
      <dgm:spPr/>
      <dgm:t>
        <a:bodyPr/>
        <a:lstStyle/>
        <a:p>
          <a:endParaRPr lang="en-US" sz="1600">
            <a:latin typeface="Calibri" panose="020F0502020204030204" pitchFamily="34" charset="0"/>
            <a:cs typeface="Calibri" panose="020F0502020204030204" pitchFamily="34" charset="0"/>
          </a:endParaRPr>
        </a:p>
      </dgm:t>
    </dgm:pt>
    <dgm:pt modelId="{CCE7F9F2-63A0-45F0-8F55-43BC8846B548}">
      <dgm:prSet custT="1"/>
      <dgm:spPr/>
      <dgm:t>
        <a:bodyPr/>
        <a:lstStyle/>
        <a:p>
          <a:pPr algn="l" rtl="0"/>
          <a:r>
            <a:rPr lang="ka-GE" sz="16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dirty="0">
            <a:latin typeface="Calibri" panose="020F0502020204030204" pitchFamily="34" charset="0"/>
            <a:cs typeface="Calibri" panose="020F0502020204030204" pitchFamily="34" charset="0"/>
          </a:endParaRPr>
        </a:p>
      </dgm:t>
    </dgm:pt>
    <dgm:pt modelId="{FBC12687-A394-465C-BEF5-175AF8E24C5C}" type="par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D3AA83BD-4574-439D-9C7C-0B76E4C2E9F5}" type="sibTrans" cxnId="{67424295-8D66-4629-AB76-947A008204F9}">
      <dgm:prSet/>
      <dgm:spPr/>
      <dgm:t>
        <a:bodyPr/>
        <a:lstStyle/>
        <a:p>
          <a:endParaRPr lang="en-US" sz="1600">
            <a:latin typeface="Calibri" panose="020F0502020204030204" pitchFamily="34" charset="0"/>
            <a:cs typeface="Calibri" panose="020F0502020204030204" pitchFamily="34" charset="0"/>
          </a:endParaRPr>
        </a:p>
      </dgm:t>
    </dgm:pt>
    <dgm:pt modelId="{6429DE32-E051-4166-8244-45185611B3F2}">
      <dgm:prSet custT="1"/>
      <dgm:spPr/>
      <dgm:t>
        <a:bodyPr/>
        <a:lstStyle/>
        <a:p>
          <a:pPr algn="l" rtl="0"/>
          <a:r>
            <a:rPr lang="ka-GE" sz="1600" b="0" dirty="0">
              <a:latin typeface="Calibri" panose="020F0502020204030204" pitchFamily="34" charset="0"/>
              <a:cs typeface="Calibri" panose="020F0502020204030204" pitchFamily="34" charset="0"/>
            </a:rPr>
            <a:t>COVID-19-ზე ტესტირების </a:t>
          </a:r>
          <a:r>
            <a:rPr lang="ka-GE" sz="1600" b="0" dirty="0" smtClean="0">
              <a:latin typeface="Calibri" panose="020F0502020204030204" pitchFamily="34" charset="0"/>
              <a:cs typeface="Calibri" panose="020F0502020204030204" pitchFamily="34" charset="0"/>
            </a:rPr>
            <a:t>გაფართოება და გრიპსა და </a:t>
          </a:r>
          <a:r>
            <a:rPr lang="en-US" sz="1600" b="0" dirty="0" smtClean="0">
              <a:latin typeface="Calibri" panose="020F0502020204030204" pitchFamily="34" charset="0"/>
              <a:cs typeface="Calibri" panose="020F0502020204030204" pitchFamily="34" charset="0"/>
            </a:rPr>
            <a:t>SARS-CoV-2</a:t>
          </a:r>
          <a:r>
            <a:rPr lang="ka-GE" sz="1600" b="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dirty="0">
            <a:latin typeface="Calibri" panose="020F0502020204030204" pitchFamily="34" charset="0"/>
            <a:cs typeface="Calibri" panose="020F0502020204030204" pitchFamily="34" charset="0"/>
          </a:endParaRPr>
        </a:p>
      </dgm:t>
    </dgm:pt>
    <dgm:pt modelId="{ABC6A4D6-F5F7-4C93-832D-0C54F9B7B074}" type="par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73A10433-9610-464C-9AD9-AD95D3ACB22A}" type="sibTrans" cxnId="{51FF3F18-B41E-4469-8A04-CDB6D4AD38F0}">
      <dgm:prSet/>
      <dgm:spPr/>
      <dgm:t>
        <a:bodyPr/>
        <a:lstStyle/>
        <a:p>
          <a:endParaRPr lang="en-US" sz="1600">
            <a:latin typeface="Calibri" panose="020F0502020204030204" pitchFamily="34" charset="0"/>
            <a:cs typeface="Calibri" panose="020F0502020204030204" pitchFamily="34" charset="0"/>
          </a:endParaRPr>
        </a:p>
      </dgm:t>
    </dgm:pt>
    <dgm:pt modelId="{F9C292BE-B9FB-40F0-9A1C-2259BECE6D15}">
      <dgm:prSet custT="1"/>
      <dgm:spPr>
        <a:ln w="76200">
          <a:solidFill>
            <a:srgbClr val="C00000"/>
          </a:solidFill>
        </a:ln>
      </dgm:spPr>
      <dgm:t>
        <a:bodyPr/>
        <a:lstStyle/>
        <a:p>
          <a:pPr algn="ctr" rtl="0"/>
          <a:r>
            <a:rPr lang="ka-GE" sz="1400" b="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dirty="0">
            <a:latin typeface="Calibri" panose="020F0502020204030204" pitchFamily="34" charset="0"/>
            <a:cs typeface="Calibri" panose="020F0502020204030204" pitchFamily="34" charset="0"/>
          </a:endParaRPr>
        </a:p>
      </dgm:t>
    </dgm:pt>
    <dgm:pt modelId="{81E355B0-FE29-488D-87CA-ACE8CCD09F7B}" type="par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13D7E6CA-47A3-4545-B657-A46FB42397B5}" type="sibTrans" cxnId="{2F773135-7281-4AB1-B039-A5C21F56FAD8}">
      <dgm:prSet/>
      <dgm:spPr/>
      <dgm:t>
        <a:bodyPr/>
        <a:lstStyle/>
        <a:p>
          <a:endParaRPr lang="en-US" sz="1600">
            <a:latin typeface="Calibri" panose="020F0502020204030204" pitchFamily="34" charset="0"/>
            <a:cs typeface="Calibri" panose="020F0502020204030204" pitchFamily="34" charset="0"/>
          </a:endParaRPr>
        </a:p>
      </dgm:t>
    </dgm:pt>
    <dgm:pt modelId="{F5A255E9-FF7E-4723-9DD1-40F479B2986C}" type="pres">
      <dgm:prSet presAssocID="{74334D65-998B-46E3-AEC2-7F47347E71D0}" presName="Name0" presStyleCnt="0">
        <dgm:presLayoutVars>
          <dgm:dir/>
          <dgm:resizeHandles val="exact"/>
        </dgm:presLayoutVars>
      </dgm:prSet>
      <dgm:spPr/>
      <dgm:t>
        <a:bodyPr/>
        <a:lstStyle/>
        <a:p>
          <a:endParaRPr lang="en-US"/>
        </a:p>
      </dgm:t>
    </dgm:pt>
    <dgm:pt modelId="{3C8F7CB5-E716-412A-B385-F751FBC63C62}" type="pres">
      <dgm:prSet presAssocID="{74334D65-998B-46E3-AEC2-7F47347E71D0}" presName="arrow" presStyleLbl="bgShp" presStyleIdx="0" presStyleCnt="1"/>
      <dgm:spPr/>
    </dgm:pt>
    <dgm:pt modelId="{517F3D4B-8281-4BEF-AA8C-4D41E0A87F13}" type="pres">
      <dgm:prSet presAssocID="{74334D65-998B-46E3-AEC2-7F47347E71D0}" presName="points" presStyleCnt="0"/>
      <dgm:spPr/>
    </dgm:pt>
    <dgm:pt modelId="{7822F879-F637-4C32-B2AF-04ED6189BEE9}" type="pres">
      <dgm:prSet presAssocID="{F29A5CFA-DB17-4AED-BB5A-29702BAD7624}" presName="compositeA" presStyleCnt="0"/>
      <dgm:spPr/>
    </dgm:pt>
    <dgm:pt modelId="{4915F569-C7CF-4C20-9A08-5166F4424774}" type="pres">
      <dgm:prSet presAssocID="{F29A5CFA-DB17-4AED-BB5A-29702BAD7624}" presName="textA" presStyleLbl="revTx" presStyleIdx="0" presStyleCnt="5" custScaleX="125623">
        <dgm:presLayoutVars>
          <dgm:bulletEnabled val="1"/>
        </dgm:presLayoutVars>
      </dgm:prSet>
      <dgm:spPr/>
      <dgm:t>
        <a:bodyPr/>
        <a:lstStyle/>
        <a:p>
          <a:endParaRPr lang="en-US"/>
        </a:p>
      </dgm:t>
    </dgm:pt>
    <dgm:pt modelId="{3E221889-5D31-492C-BDD0-455785FB32A8}" type="pres">
      <dgm:prSet presAssocID="{F29A5CFA-DB17-4AED-BB5A-29702BAD7624}" presName="circleA" presStyleLbl="node1" presStyleIdx="0" presStyleCnt="5"/>
      <dgm:spPr/>
    </dgm:pt>
    <dgm:pt modelId="{2980B24F-A55B-4954-9DC4-87A6203D017F}" type="pres">
      <dgm:prSet presAssocID="{F29A5CFA-DB17-4AED-BB5A-29702BAD7624}" presName="spaceA" presStyleCnt="0"/>
      <dgm:spPr/>
    </dgm:pt>
    <dgm:pt modelId="{E3806422-ABEF-4E81-B639-0605CCB56A87}" type="pres">
      <dgm:prSet presAssocID="{2EB73101-724B-40E7-A8D4-41B35C9E5793}" presName="space" presStyleCnt="0"/>
      <dgm:spPr/>
    </dgm:pt>
    <dgm:pt modelId="{265BECEE-1B70-466C-831A-887C9DCF02E0}" type="pres">
      <dgm:prSet presAssocID="{EC3AA136-6ACE-463A-80F8-970D922F163D}" presName="compositeB" presStyleCnt="0"/>
      <dgm:spPr/>
    </dgm:pt>
    <dgm:pt modelId="{FCFB5845-CAB6-4560-B787-5F73CFC2333B}" type="pres">
      <dgm:prSet presAssocID="{EC3AA136-6ACE-463A-80F8-970D922F163D}" presName="textB" presStyleLbl="revTx" presStyleIdx="1" presStyleCnt="5" custScaleX="131622">
        <dgm:presLayoutVars>
          <dgm:bulletEnabled val="1"/>
        </dgm:presLayoutVars>
      </dgm:prSet>
      <dgm:spPr/>
      <dgm:t>
        <a:bodyPr/>
        <a:lstStyle/>
        <a:p>
          <a:endParaRPr lang="en-US"/>
        </a:p>
      </dgm:t>
    </dgm:pt>
    <dgm:pt modelId="{3092E6E7-C63B-4B28-8450-B8CA90983E8B}" type="pres">
      <dgm:prSet presAssocID="{EC3AA136-6ACE-463A-80F8-970D922F163D}" presName="circleB" presStyleLbl="node1" presStyleIdx="1" presStyleCnt="5"/>
      <dgm:spPr/>
    </dgm:pt>
    <dgm:pt modelId="{BED55C5F-83A4-4E04-BA68-676901D8F905}" type="pres">
      <dgm:prSet presAssocID="{EC3AA136-6ACE-463A-80F8-970D922F163D}" presName="spaceB" presStyleCnt="0"/>
      <dgm:spPr/>
    </dgm:pt>
    <dgm:pt modelId="{C6D5D356-A095-4858-BE28-ABEE9746CF00}" type="pres">
      <dgm:prSet presAssocID="{6341389B-664B-4F9F-9A9F-8F7B304F79B3}" presName="space" presStyleCnt="0"/>
      <dgm:spPr/>
    </dgm:pt>
    <dgm:pt modelId="{2A9A575A-D852-4B24-89A7-5DC2C14A4F9C}" type="pres">
      <dgm:prSet presAssocID="{CCE7F9F2-63A0-45F0-8F55-43BC8846B548}" presName="compositeA" presStyleCnt="0"/>
      <dgm:spPr/>
    </dgm:pt>
    <dgm:pt modelId="{4FA41184-C26C-4BE3-9EE4-56DFBA8DB06A}" type="pres">
      <dgm:prSet presAssocID="{CCE7F9F2-63A0-45F0-8F55-43BC8846B548}" presName="textA" presStyleLbl="revTx" presStyleIdx="2" presStyleCnt="5" custScaleX="147515">
        <dgm:presLayoutVars>
          <dgm:bulletEnabled val="1"/>
        </dgm:presLayoutVars>
      </dgm:prSet>
      <dgm:spPr/>
      <dgm:t>
        <a:bodyPr/>
        <a:lstStyle/>
        <a:p>
          <a:endParaRPr lang="en-US"/>
        </a:p>
      </dgm:t>
    </dgm:pt>
    <dgm:pt modelId="{4B4DDB51-0BBA-4F1B-836D-C4F75B5A60D3}" type="pres">
      <dgm:prSet presAssocID="{CCE7F9F2-63A0-45F0-8F55-43BC8846B548}" presName="circleA" presStyleLbl="node1" presStyleIdx="2" presStyleCnt="5"/>
      <dgm:spPr/>
    </dgm:pt>
    <dgm:pt modelId="{0F1FB027-4D97-4941-8ABC-338D7BF0B1B4}" type="pres">
      <dgm:prSet presAssocID="{CCE7F9F2-63A0-45F0-8F55-43BC8846B548}" presName="spaceA" presStyleCnt="0"/>
      <dgm:spPr/>
    </dgm:pt>
    <dgm:pt modelId="{9F72465C-BDF2-4B19-8DBE-03123AAB756D}" type="pres">
      <dgm:prSet presAssocID="{D3AA83BD-4574-439D-9C7C-0B76E4C2E9F5}" presName="space" presStyleCnt="0"/>
      <dgm:spPr/>
    </dgm:pt>
    <dgm:pt modelId="{9492F5BB-7AED-4C49-95F4-A3A0A52EA5AF}" type="pres">
      <dgm:prSet presAssocID="{6429DE32-E051-4166-8244-45185611B3F2}" presName="compositeB" presStyleCnt="0"/>
      <dgm:spPr/>
    </dgm:pt>
    <dgm:pt modelId="{5BA3A3B7-46BA-4D03-9818-BA7CB9A2ACD4}" type="pres">
      <dgm:prSet presAssocID="{6429DE32-E051-4166-8244-45185611B3F2}" presName="textB" presStyleLbl="revTx" presStyleIdx="3" presStyleCnt="5" custScaleX="127019">
        <dgm:presLayoutVars>
          <dgm:bulletEnabled val="1"/>
        </dgm:presLayoutVars>
      </dgm:prSet>
      <dgm:spPr/>
      <dgm:t>
        <a:bodyPr/>
        <a:lstStyle/>
        <a:p>
          <a:endParaRPr lang="en-US"/>
        </a:p>
      </dgm:t>
    </dgm:pt>
    <dgm:pt modelId="{9F1EEC07-DE4A-41DD-A91F-C955D7D934D2}" type="pres">
      <dgm:prSet presAssocID="{6429DE32-E051-4166-8244-45185611B3F2}" presName="circleB" presStyleLbl="node1" presStyleIdx="3" presStyleCnt="5"/>
      <dgm:spPr/>
    </dgm:pt>
    <dgm:pt modelId="{25C80D93-0AD4-4617-B316-D06E241A6603}" type="pres">
      <dgm:prSet presAssocID="{6429DE32-E051-4166-8244-45185611B3F2}" presName="spaceB" presStyleCnt="0"/>
      <dgm:spPr/>
    </dgm:pt>
    <dgm:pt modelId="{F1841235-5923-488D-929E-E41A157C761C}" type="pres">
      <dgm:prSet presAssocID="{73A10433-9610-464C-9AD9-AD95D3ACB22A}" presName="space" presStyleCnt="0"/>
      <dgm:spPr/>
    </dgm:pt>
    <dgm:pt modelId="{061A6557-5B87-4B68-B172-EB9C7E9503BA}" type="pres">
      <dgm:prSet presAssocID="{F9C292BE-B9FB-40F0-9A1C-2259BECE6D15}" presName="compositeA" presStyleCnt="0"/>
      <dgm:spPr/>
    </dgm:pt>
    <dgm:pt modelId="{7FE6DF8B-7B60-466B-A63E-4EA58C7C010C}" type="pres">
      <dgm:prSet presAssocID="{F9C292BE-B9FB-40F0-9A1C-2259BECE6D15}" presName="textA" presStyleLbl="revTx" presStyleIdx="4" presStyleCnt="5" custScaleX="117862">
        <dgm:presLayoutVars>
          <dgm:bulletEnabled val="1"/>
        </dgm:presLayoutVars>
      </dgm:prSet>
      <dgm:spPr/>
      <dgm:t>
        <a:bodyPr/>
        <a:lstStyle/>
        <a:p>
          <a:endParaRPr lang="en-US"/>
        </a:p>
      </dgm:t>
    </dgm:pt>
    <dgm:pt modelId="{BDFEF92F-898A-4D1E-9F51-743C22AB6EA6}" type="pres">
      <dgm:prSet presAssocID="{F9C292BE-B9FB-40F0-9A1C-2259BECE6D15}" presName="circleA" presStyleLbl="node1" presStyleIdx="4" presStyleCnt="5"/>
      <dgm:spPr/>
    </dgm:pt>
    <dgm:pt modelId="{5790C345-CE72-4E46-B49F-8146870C9ECF}" type="pres">
      <dgm:prSet presAssocID="{F9C292BE-B9FB-40F0-9A1C-2259BECE6D15}" presName="spaceA" presStyleCnt="0"/>
      <dgm:spPr/>
    </dgm:pt>
  </dgm:ptLst>
  <dgm:cxnLst>
    <dgm:cxn modelId="{1AB45C42-124C-4501-8BF7-1F278FEA0BD8}" type="presOf" srcId="{F29A5CFA-DB17-4AED-BB5A-29702BAD7624}" destId="{4915F569-C7CF-4C20-9A08-5166F4424774}" srcOrd="0" destOrd="0" presId="urn:microsoft.com/office/officeart/2005/8/layout/hProcess11"/>
    <dgm:cxn modelId="{2F773135-7281-4AB1-B039-A5C21F56FAD8}" srcId="{74334D65-998B-46E3-AEC2-7F47347E71D0}" destId="{F9C292BE-B9FB-40F0-9A1C-2259BECE6D15}" srcOrd="4" destOrd="0" parTransId="{81E355B0-FE29-488D-87CA-ACE8CCD09F7B}" sibTransId="{13D7E6CA-47A3-4545-B657-A46FB42397B5}"/>
    <dgm:cxn modelId="{51FF3F18-B41E-4469-8A04-CDB6D4AD38F0}" srcId="{74334D65-998B-46E3-AEC2-7F47347E71D0}" destId="{6429DE32-E051-4166-8244-45185611B3F2}" srcOrd="3" destOrd="0" parTransId="{ABC6A4D6-F5F7-4C93-832D-0C54F9B7B074}" sibTransId="{73A10433-9610-464C-9AD9-AD95D3ACB22A}"/>
    <dgm:cxn modelId="{124F2FC2-F13C-4D4A-8933-18C97D9C0A03}" srcId="{74334D65-998B-46E3-AEC2-7F47347E71D0}" destId="{EC3AA136-6ACE-463A-80F8-970D922F163D}" srcOrd="1" destOrd="0" parTransId="{7C5526FF-70F6-49EA-855A-02D71EDB2EA5}" sibTransId="{6341389B-664B-4F9F-9A9F-8F7B304F79B3}"/>
    <dgm:cxn modelId="{8F6F3B65-68A2-4405-A6F2-728847274FCC}" type="presOf" srcId="{6429DE32-E051-4166-8244-45185611B3F2}" destId="{5BA3A3B7-46BA-4D03-9818-BA7CB9A2ACD4}" srcOrd="0" destOrd="0" presId="urn:microsoft.com/office/officeart/2005/8/layout/hProcess11"/>
    <dgm:cxn modelId="{67424295-8D66-4629-AB76-947A008204F9}" srcId="{74334D65-998B-46E3-AEC2-7F47347E71D0}" destId="{CCE7F9F2-63A0-45F0-8F55-43BC8846B548}" srcOrd="2" destOrd="0" parTransId="{FBC12687-A394-465C-BEF5-175AF8E24C5C}" sibTransId="{D3AA83BD-4574-439D-9C7C-0B76E4C2E9F5}"/>
    <dgm:cxn modelId="{0BECA7E7-D985-4AF7-B008-7963301520DF}" type="presOf" srcId="{CCE7F9F2-63A0-45F0-8F55-43BC8846B548}" destId="{4FA41184-C26C-4BE3-9EE4-56DFBA8DB06A}" srcOrd="0" destOrd="0" presId="urn:microsoft.com/office/officeart/2005/8/layout/hProcess11"/>
    <dgm:cxn modelId="{F8E89D46-F723-4978-B89D-D1BC66F82736}" srcId="{74334D65-998B-46E3-AEC2-7F47347E71D0}" destId="{F29A5CFA-DB17-4AED-BB5A-29702BAD7624}" srcOrd="0" destOrd="0" parTransId="{7997D587-11FF-400A-817C-802081897BE5}" sibTransId="{2EB73101-724B-40E7-A8D4-41B35C9E5793}"/>
    <dgm:cxn modelId="{E2FBBE3A-F79C-47BE-8B06-7DAEBAADBFB2}" type="presOf" srcId="{74334D65-998B-46E3-AEC2-7F47347E71D0}" destId="{F5A255E9-FF7E-4723-9DD1-40F479B2986C}" srcOrd="0" destOrd="0" presId="urn:microsoft.com/office/officeart/2005/8/layout/hProcess11"/>
    <dgm:cxn modelId="{3A4D03C7-1EC2-4B71-BB98-325A9F942555}" type="presOf" srcId="{EC3AA136-6ACE-463A-80F8-970D922F163D}" destId="{FCFB5845-CAB6-4560-B787-5F73CFC2333B}" srcOrd="0" destOrd="0" presId="urn:microsoft.com/office/officeart/2005/8/layout/hProcess11"/>
    <dgm:cxn modelId="{58FCDA00-DEBB-4271-9786-82F6A5BE1149}" type="presOf" srcId="{F9C292BE-B9FB-40F0-9A1C-2259BECE6D15}" destId="{7FE6DF8B-7B60-466B-A63E-4EA58C7C010C}" srcOrd="0" destOrd="0" presId="urn:microsoft.com/office/officeart/2005/8/layout/hProcess11"/>
    <dgm:cxn modelId="{98E1F100-0E28-42A5-BE1B-F7760DF8674B}" type="presParOf" srcId="{F5A255E9-FF7E-4723-9DD1-40F479B2986C}" destId="{3C8F7CB5-E716-412A-B385-F751FBC63C62}" srcOrd="0" destOrd="0" presId="urn:microsoft.com/office/officeart/2005/8/layout/hProcess11"/>
    <dgm:cxn modelId="{D7CB35DD-8A78-44AC-BCA3-7ABDB21630DA}" type="presParOf" srcId="{F5A255E9-FF7E-4723-9DD1-40F479B2986C}" destId="{517F3D4B-8281-4BEF-AA8C-4D41E0A87F13}" srcOrd="1" destOrd="0" presId="urn:microsoft.com/office/officeart/2005/8/layout/hProcess11"/>
    <dgm:cxn modelId="{2B43E51E-CD31-4EB6-BE51-55F19965910D}" type="presParOf" srcId="{517F3D4B-8281-4BEF-AA8C-4D41E0A87F13}" destId="{7822F879-F637-4C32-B2AF-04ED6189BEE9}" srcOrd="0" destOrd="0" presId="urn:microsoft.com/office/officeart/2005/8/layout/hProcess11"/>
    <dgm:cxn modelId="{31E0C6ED-F58C-4CF1-ADE2-529E6B5645A6}" type="presParOf" srcId="{7822F879-F637-4C32-B2AF-04ED6189BEE9}" destId="{4915F569-C7CF-4C20-9A08-5166F4424774}" srcOrd="0" destOrd="0" presId="urn:microsoft.com/office/officeart/2005/8/layout/hProcess11"/>
    <dgm:cxn modelId="{0AFAA32B-CD53-496C-ADBA-4012E2636B7C}" type="presParOf" srcId="{7822F879-F637-4C32-B2AF-04ED6189BEE9}" destId="{3E221889-5D31-492C-BDD0-455785FB32A8}" srcOrd="1" destOrd="0" presId="urn:microsoft.com/office/officeart/2005/8/layout/hProcess11"/>
    <dgm:cxn modelId="{CE03C30B-8946-43C7-AC1B-ADD0C38BF620}" type="presParOf" srcId="{7822F879-F637-4C32-B2AF-04ED6189BEE9}" destId="{2980B24F-A55B-4954-9DC4-87A6203D017F}" srcOrd="2" destOrd="0" presId="urn:microsoft.com/office/officeart/2005/8/layout/hProcess11"/>
    <dgm:cxn modelId="{2B14C76B-E449-4465-AC99-4CA6456A0482}" type="presParOf" srcId="{517F3D4B-8281-4BEF-AA8C-4D41E0A87F13}" destId="{E3806422-ABEF-4E81-B639-0605CCB56A87}" srcOrd="1" destOrd="0" presId="urn:microsoft.com/office/officeart/2005/8/layout/hProcess11"/>
    <dgm:cxn modelId="{C5B17CF0-C2BE-4941-B69F-41891C6715AF}" type="presParOf" srcId="{517F3D4B-8281-4BEF-AA8C-4D41E0A87F13}" destId="{265BECEE-1B70-466C-831A-887C9DCF02E0}" srcOrd="2" destOrd="0" presId="urn:microsoft.com/office/officeart/2005/8/layout/hProcess11"/>
    <dgm:cxn modelId="{FFA06755-88A9-40F7-8D18-DDC7F15797AF}" type="presParOf" srcId="{265BECEE-1B70-466C-831A-887C9DCF02E0}" destId="{FCFB5845-CAB6-4560-B787-5F73CFC2333B}" srcOrd="0" destOrd="0" presId="urn:microsoft.com/office/officeart/2005/8/layout/hProcess11"/>
    <dgm:cxn modelId="{3943BFA1-3E68-4A01-AD78-5967FAD5EBAA}" type="presParOf" srcId="{265BECEE-1B70-466C-831A-887C9DCF02E0}" destId="{3092E6E7-C63B-4B28-8450-B8CA90983E8B}" srcOrd="1" destOrd="0" presId="urn:microsoft.com/office/officeart/2005/8/layout/hProcess11"/>
    <dgm:cxn modelId="{F2723B4B-FFFD-44B6-875C-2B1ABAF959B4}" type="presParOf" srcId="{265BECEE-1B70-466C-831A-887C9DCF02E0}" destId="{BED55C5F-83A4-4E04-BA68-676901D8F905}" srcOrd="2" destOrd="0" presId="urn:microsoft.com/office/officeart/2005/8/layout/hProcess11"/>
    <dgm:cxn modelId="{E7A70C83-9A1B-4CE0-B6B0-86B825623825}" type="presParOf" srcId="{517F3D4B-8281-4BEF-AA8C-4D41E0A87F13}" destId="{C6D5D356-A095-4858-BE28-ABEE9746CF00}" srcOrd="3" destOrd="0" presId="urn:microsoft.com/office/officeart/2005/8/layout/hProcess11"/>
    <dgm:cxn modelId="{58361106-9154-4848-9657-AE3D4EC59CF7}" type="presParOf" srcId="{517F3D4B-8281-4BEF-AA8C-4D41E0A87F13}" destId="{2A9A575A-D852-4B24-89A7-5DC2C14A4F9C}" srcOrd="4" destOrd="0" presId="urn:microsoft.com/office/officeart/2005/8/layout/hProcess11"/>
    <dgm:cxn modelId="{C03070B5-C172-4BBC-9CB4-A9E9C550ECB1}" type="presParOf" srcId="{2A9A575A-D852-4B24-89A7-5DC2C14A4F9C}" destId="{4FA41184-C26C-4BE3-9EE4-56DFBA8DB06A}" srcOrd="0" destOrd="0" presId="urn:microsoft.com/office/officeart/2005/8/layout/hProcess11"/>
    <dgm:cxn modelId="{F466335F-2D16-4318-A48B-43334FEE5DEF}" type="presParOf" srcId="{2A9A575A-D852-4B24-89A7-5DC2C14A4F9C}" destId="{4B4DDB51-0BBA-4F1B-836D-C4F75B5A60D3}" srcOrd="1" destOrd="0" presId="urn:microsoft.com/office/officeart/2005/8/layout/hProcess11"/>
    <dgm:cxn modelId="{20C3763A-2FD5-48E1-AE2A-F103F27D31CD}" type="presParOf" srcId="{2A9A575A-D852-4B24-89A7-5DC2C14A4F9C}" destId="{0F1FB027-4D97-4941-8ABC-338D7BF0B1B4}" srcOrd="2" destOrd="0" presId="urn:microsoft.com/office/officeart/2005/8/layout/hProcess11"/>
    <dgm:cxn modelId="{5921295E-E533-4B4C-BC3C-169BE95A3766}" type="presParOf" srcId="{517F3D4B-8281-4BEF-AA8C-4D41E0A87F13}" destId="{9F72465C-BDF2-4B19-8DBE-03123AAB756D}" srcOrd="5" destOrd="0" presId="urn:microsoft.com/office/officeart/2005/8/layout/hProcess11"/>
    <dgm:cxn modelId="{027C444B-EA48-4A2C-A040-4434660A40AF}" type="presParOf" srcId="{517F3D4B-8281-4BEF-AA8C-4D41E0A87F13}" destId="{9492F5BB-7AED-4C49-95F4-A3A0A52EA5AF}" srcOrd="6" destOrd="0" presId="urn:microsoft.com/office/officeart/2005/8/layout/hProcess11"/>
    <dgm:cxn modelId="{1EB38C16-B3BF-4903-8854-E991B74313C7}" type="presParOf" srcId="{9492F5BB-7AED-4C49-95F4-A3A0A52EA5AF}" destId="{5BA3A3B7-46BA-4D03-9818-BA7CB9A2ACD4}" srcOrd="0" destOrd="0" presId="urn:microsoft.com/office/officeart/2005/8/layout/hProcess11"/>
    <dgm:cxn modelId="{C7DA79C6-F372-4221-A850-952703ABE3C5}" type="presParOf" srcId="{9492F5BB-7AED-4C49-95F4-A3A0A52EA5AF}" destId="{9F1EEC07-DE4A-41DD-A91F-C955D7D934D2}" srcOrd="1" destOrd="0" presId="urn:microsoft.com/office/officeart/2005/8/layout/hProcess11"/>
    <dgm:cxn modelId="{7C5C544A-4C27-4433-B629-A27CA785C3CE}" type="presParOf" srcId="{9492F5BB-7AED-4C49-95F4-A3A0A52EA5AF}" destId="{25C80D93-0AD4-4617-B316-D06E241A6603}" srcOrd="2" destOrd="0" presId="urn:microsoft.com/office/officeart/2005/8/layout/hProcess11"/>
    <dgm:cxn modelId="{C45CA966-E5AD-4F80-9ADC-0B8326D4C8FA}" type="presParOf" srcId="{517F3D4B-8281-4BEF-AA8C-4D41E0A87F13}" destId="{F1841235-5923-488D-929E-E41A157C761C}" srcOrd="7" destOrd="0" presId="urn:microsoft.com/office/officeart/2005/8/layout/hProcess11"/>
    <dgm:cxn modelId="{F0344A45-EC1A-40D8-A55E-88AD23D5CE94}" type="presParOf" srcId="{517F3D4B-8281-4BEF-AA8C-4D41E0A87F13}" destId="{061A6557-5B87-4B68-B172-EB9C7E9503BA}" srcOrd="8" destOrd="0" presId="urn:microsoft.com/office/officeart/2005/8/layout/hProcess11"/>
    <dgm:cxn modelId="{AE5F59BF-DCB9-4B80-A414-3E9F241A1267}" type="presParOf" srcId="{061A6557-5B87-4B68-B172-EB9C7E9503BA}" destId="{7FE6DF8B-7B60-466B-A63E-4EA58C7C010C}" srcOrd="0" destOrd="0" presId="urn:microsoft.com/office/officeart/2005/8/layout/hProcess11"/>
    <dgm:cxn modelId="{488F9C45-31D7-40DE-B92D-918DECFD42C3}" type="presParOf" srcId="{061A6557-5B87-4B68-B172-EB9C7E9503BA}" destId="{BDFEF92F-898A-4D1E-9F51-743C22AB6EA6}" srcOrd="1" destOrd="0" presId="urn:microsoft.com/office/officeart/2005/8/layout/hProcess11"/>
    <dgm:cxn modelId="{3D838704-A11E-4B94-A6CA-98BD009FF9E3}" type="presParOf" srcId="{061A6557-5B87-4B68-B172-EB9C7E9503BA}" destId="{5790C345-CE72-4E46-B49F-8146870C9EC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83E8DE-2E46-464C-8B67-BA13E96FFF1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345E2399-7E00-4A8E-A936-8A785535F7FC}">
      <dgm:prSet custT="1"/>
      <dgm:spPr/>
      <dgm:t>
        <a:bodyPr/>
        <a:lstStyle/>
        <a:p>
          <a:pPr rtl="0"/>
          <a:endParaRPr lang="nb-NO" sz="2800" dirty="0">
            <a:latin typeface="Calibri" panose="020F0502020204030204" pitchFamily="34" charset="0"/>
            <a:cs typeface="Calibri" panose="020F0502020204030204" pitchFamily="34" charset="0"/>
          </a:endParaRPr>
        </a:p>
      </dgm:t>
    </dgm:pt>
    <dgm:pt modelId="{299FA7BB-AFF7-43D0-9FAE-1E612DB0E4DF}" type="parTrans" cxnId="{BFE7648B-4ACD-4DFB-901B-5679091E2A22}">
      <dgm:prSet/>
      <dgm:spPr/>
      <dgm:t>
        <a:bodyPr/>
        <a:lstStyle/>
        <a:p>
          <a:endParaRPr lang="en-US"/>
        </a:p>
      </dgm:t>
    </dgm:pt>
    <dgm:pt modelId="{8E2DD1F3-3B2F-4B4F-B732-DD6BE9432CC6}" type="sibTrans" cxnId="{BFE7648B-4ACD-4DFB-901B-5679091E2A22}">
      <dgm:prSet/>
      <dgm:spPr/>
      <dgm:t>
        <a:bodyPr/>
        <a:lstStyle/>
        <a:p>
          <a:endParaRPr lang="en-US"/>
        </a:p>
      </dgm:t>
    </dgm:pt>
    <dgm:pt modelId="{91A05967-7965-4C3C-A5C2-6D1E274A9905}">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dirty="0">
            <a:latin typeface="Calibri" panose="020F0502020204030204" pitchFamily="34" charset="0"/>
            <a:cs typeface="Calibri" panose="020F0502020204030204" pitchFamily="34" charset="0"/>
          </a:endParaRPr>
        </a:p>
      </dgm:t>
    </dgm:pt>
    <dgm:pt modelId="{1232D068-4E1D-48C6-A122-2F7B28CC9F30}" type="parTrans" cxnId="{800D7B69-2176-48BC-A88A-19CD7B3ED442}">
      <dgm:prSet/>
      <dgm:spPr/>
      <dgm:t>
        <a:bodyPr/>
        <a:lstStyle/>
        <a:p>
          <a:endParaRPr lang="en-US"/>
        </a:p>
      </dgm:t>
    </dgm:pt>
    <dgm:pt modelId="{E9497EB6-C6BC-427B-A9FA-833699DF6E23}" type="sibTrans" cxnId="{800D7B69-2176-48BC-A88A-19CD7B3ED442}">
      <dgm:prSet/>
      <dgm:spPr/>
      <dgm:t>
        <a:bodyPr/>
        <a:lstStyle/>
        <a:p>
          <a:endParaRPr lang="en-US"/>
        </a:p>
      </dgm:t>
    </dgm:pt>
    <dgm:pt modelId="{FC3D12D8-F217-4C03-AEE2-92603FE62485}">
      <dgm:prSet custT="1"/>
      <dgm:spPr/>
      <dgm:t>
        <a:bodyPr/>
        <a:lstStyle/>
        <a:p>
          <a:pPr rtl="0"/>
          <a:r>
            <a:rPr lang="ka-GE" sz="24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dirty="0">
              <a:latin typeface="Calibri" panose="020F0502020204030204" pitchFamily="34" charset="0"/>
              <a:cs typeface="Calibri" panose="020F0502020204030204" pitchFamily="34" charset="0"/>
            </a:rPr>
            <a:t>COVID-19 </a:t>
          </a:r>
          <a:r>
            <a:rPr lang="ka-GE" sz="24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dirty="0">
            <a:latin typeface="Calibri" panose="020F0502020204030204" pitchFamily="34" charset="0"/>
            <a:cs typeface="Calibri" panose="020F0502020204030204" pitchFamily="34" charset="0"/>
          </a:endParaRPr>
        </a:p>
      </dgm:t>
    </dgm:pt>
    <dgm:pt modelId="{F24A7D55-8468-4D75-A449-79F58932171F}" type="parTrans" cxnId="{3160D721-A97B-4808-9C55-F3D0E231BAAD}">
      <dgm:prSet/>
      <dgm:spPr/>
      <dgm:t>
        <a:bodyPr/>
        <a:lstStyle/>
        <a:p>
          <a:endParaRPr lang="en-US"/>
        </a:p>
      </dgm:t>
    </dgm:pt>
    <dgm:pt modelId="{2CC0DEAA-1FCE-4D2F-810C-C078966F466C}" type="sibTrans" cxnId="{3160D721-A97B-4808-9C55-F3D0E231BAAD}">
      <dgm:prSet/>
      <dgm:spPr/>
      <dgm:t>
        <a:bodyPr/>
        <a:lstStyle/>
        <a:p>
          <a:endParaRPr lang="en-US"/>
        </a:p>
      </dgm:t>
    </dgm:pt>
    <dgm:pt modelId="{A6BF2A55-73D7-4D8A-9106-AF86E929CD1F}">
      <dgm:prSet custT="1"/>
      <dgm:spPr/>
      <dgm:t>
        <a:bodyPr/>
        <a:lstStyle/>
        <a:p>
          <a:pPr rtl="0"/>
          <a:r>
            <a:rPr lang="ka-GE" sz="24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dirty="0">
            <a:latin typeface="Calibri" panose="020F0502020204030204" pitchFamily="34" charset="0"/>
            <a:cs typeface="Calibri" panose="020F0502020204030204" pitchFamily="34" charset="0"/>
          </a:endParaRPr>
        </a:p>
      </dgm:t>
    </dgm:pt>
    <dgm:pt modelId="{9D19B7FA-959A-4025-B2A8-D65106C8814A}" type="parTrans" cxnId="{53129042-C494-4A87-94DC-20CEFA4386D2}">
      <dgm:prSet/>
      <dgm:spPr/>
      <dgm:t>
        <a:bodyPr/>
        <a:lstStyle/>
        <a:p>
          <a:endParaRPr lang="en-US"/>
        </a:p>
      </dgm:t>
    </dgm:pt>
    <dgm:pt modelId="{0635F5D1-6841-480D-9B3F-2C1B58594FCF}" type="sibTrans" cxnId="{53129042-C494-4A87-94DC-20CEFA4386D2}">
      <dgm:prSet/>
      <dgm:spPr/>
      <dgm:t>
        <a:bodyPr/>
        <a:lstStyle/>
        <a:p>
          <a:endParaRPr lang="en-US"/>
        </a:p>
      </dgm:t>
    </dgm:pt>
    <dgm:pt modelId="{D37DA9CC-CD44-4216-971D-FC00EB195C40}">
      <dgm:prSet custT="1"/>
      <dgm:spPr/>
      <dgm:t>
        <a:bodyPr/>
        <a:lstStyle/>
        <a:p>
          <a:pPr rtl="0"/>
          <a:r>
            <a:rPr lang="ka-GE" sz="24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dirty="0">
            <a:latin typeface="Calibri" panose="020F0502020204030204" pitchFamily="34" charset="0"/>
            <a:cs typeface="Calibri" panose="020F0502020204030204" pitchFamily="34" charset="0"/>
          </a:endParaRPr>
        </a:p>
      </dgm:t>
    </dgm:pt>
    <dgm:pt modelId="{4B3C614E-540E-4C95-A453-AEFBE5DC1588}" type="sibTrans" cxnId="{1B359AEE-D2F1-4093-BC36-9CF250B98F8E}">
      <dgm:prSet/>
      <dgm:spPr/>
      <dgm:t>
        <a:bodyPr/>
        <a:lstStyle/>
        <a:p>
          <a:endParaRPr lang="en-US"/>
        </a:p>
      </dgm:t>
    </dgm:pt>
    <dgm:pt modelId="{4B56CBAF-6027-4DBE-97B3-3D944E25F769}" type="parTrans" cxnId="{1B359AEE-D2F1-4093-BC36-9CF250B98F8E}">
      <dgm:prSet/>
      <dgm:spPr/>
      <dgm:t>
        <a:bodyPr/>
        <a:lstStyle/>
        <a:p>
          <a:endParaRPr lang="en-US"/>
        </a:p>
      </dgm:t>
    </dgm:pt>
    <dgm:pt modelId="{10BF3223-8FCF-430F-9609-0CD0ACC7F1B9}">
      <dgm:prSet custT="1"/>
      <dgm:spPr/>
      <dgm:t>
        <a:bodyPr/>
        <a:lstStyle/>
        <a:p>
          <a:pPr rtl="0"/>
          <a:r>
            <a:rPr lang="ka-GE" sz="24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dirty="0">
            <a:latin typeface="Calibri" panose="020F0502020204030204" pitchFamily="34" charset="0"/>
            <a:cs typeface="Calibri" panose="020F0502020204030204" pitchFamily="34" charset="0"/>
          </a:endParaRPr>
        </a:p>
      </dgm:t>
    </dgm:pt>
    <dgm:pt modelId="{2517590E-B167-4196-B2A6-1FCB4D80236C}" type="parTrans" cxnId="{2111BDCF-6A9B-42A3-8C70-510ACFEC38B4}">
      <dgm:prSet/>
      <dgm:spPr/>
      <dgm:t>
        <a:bodyPr/>
        <a:lstStyle/>
        <a:p>
          <a:endParaRPr lang="en-US"/>
        </a:p>
      </dgm:t>
    </dgm:pt>
    <dgm:pt modelId="{65FB7A8F-E103-4F7A-A8DD-814E0F7F1D21}" type="sibTrans" cxnId="{2111BDCF-6A9B-42A3-8C70-510ACFEC38B4}">
      <dgm:prSet/>
      <dgm:spPr/>
      <dgm:t>
        <a:bodyPr/>
        <a:lstStyle/>
        <a:p>
          <a:endParaRPr lang="en-US"/>
        </a:p>
      </dgm:t>
    </dgm:pt>
    <dgm:pt modelId="{773719D5-0192-4965-AE92-8D69E2541845}" type="pres">
      <dgm:prSet presAssocID="{8083E8DE-2E46-464C-8B67-BA13E96FFF13}" presName="Name0" presStyleCnt="0">
        <dgm:presLayoutVars>
          <dgm:dir/>
          <dgm:resizeHandles val="exact"/>
        </dgm:presLayoutVars>
      </dgm:prSet>
      <dgm:spPr/>
      <dgm:t>
        <a:bodyPr/>
        <a:lstStyle/>
        <a:p>
          <a:endParaRPr lang="en-US"/>
        </a:p>
      </dgm:t>
    </dgm:pt>
    <dgm:pt modelId="{04328DF5-6D52-473D-8EE7-65EFD60C6E6A}" type="pres">
      <dgm:prSet presAssocID="{345E2399-7E00-4A8E-A936-8A785535F7FC}" presName="composite" presStyleCnt="0"/>
      <dgm:spPr/>
    </dgm:pt>
    <dgm:pt modelId="{21994089-5912-482B-8DBE-64CE2D916A7A}" type="pres">
      <dgm:prSet presAssocID="{345E2399-7E00-4A8E-A936-8A785535F7FC}" presName="rect1" presStyleLbl="trAlignAcc1" presStyleIdx="0" presStyleCnt="1" custScaleY="112745" custLinFactNeighborY="-17065">
        <dgm:presLayoutVars>
          <dgm:bulletEnabled val="1"/>
        </dgm:presLayoutVars>
      </dgm:prSet>
      <dgm:spPr/>
      <dgm:t>
        <a:bodyPr/>
        <a:lstStyle/>
        <a:p>
          <a:endParaRPr lang="en-US"/>
        </a:p>
      </dgm:t>
    </dgm:pt>
    <dgm:pt modelId="{CC83A425-87D1-4A69-9B82-98BD5299EFBF}" type="pres">
      <dgm:prSet presAssocID="{345E2399-7E00-4A8E-A936-8A785535F7FC}"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9E211106-926E-4BCE-A2A9-232CDC71B318}" type="presOf" srcId="{D37DA9CC-CD44-4216-971D-FC00EB195C40}" destId="{21994089-5912-482B-8DBE-64CE2D916A7A}" srcOrd="0" destOrd="1" presId="urn:microsoft.com/office/officeart/2008/layout/PictureStrips"/>
    <dgm:cxn modelId="{53129042-C494-4A87-94DC-20CEFA4386D2}" srcId="{345E2399-7E00-4A8E-A936-8A785535F7FC}" destId="{A6BF2A55-73D7-4D8A-9106-AF86E929CD1F}" srcOrd="4" destOrd="0" parTransId="{9D19B7FA-959A-4025-B2A8-D65106C8814A}" sibTransId="{0635F5D1-6841-480D-9B3F-2C1B58594FCF}"/>
    <dgm:cxn modelId="{F2B63E03-E631-484B-AB4A-1E52463FEB72}" type="presOf" srcId="{FC3D12D8-F217-4C03-AEE2-92603FE62485}" destId="{21994089-5912-482B-8DBE-64CE2D916A7A}" srcOrd="0" destOrd="3" presId="urn:microsoft.com/office/officeart/2008/layout/PictureStrips"/>
    <dgm:cxn modelId="{800D7B69-2176-48BC-A88A-19CD7B3ED442}" srcId="{345E2399-7E00-4A8E-A936-8A785535F7FC}" destId="{91A05967-7965-4C3C-A5C2-6D1E274A9905}" srcOrd="1" destOrd="0" parTransId="{1232D068-4E1D-48C6-A122-2F7B28CC9F30}" sibTransId="{E9497EB6-C6BC-427B-A9FA-833699DF6E23}"/>
    <dgm:cxn modelId="{85EFA83F-F424-47B8-871D-B82990E39262}" type="presOf" srcId="{91A05967-7965-4C3C-A5C2-6D1E274A9905}" destId="{21994089-5912-482B-8DBE-64CE2D916A7A}" srcOrd="0" destOrd="2" presId="urn:microsoft.com/office/officeart/2008/layout/PictureStrips"/>
    <dgm:cxn modelId="{1B359AEE-D2F1-4093-BC36-9CF250B98F8E}" srcId="{345E2399-7E00-4A8E-A936-8A785535F7FC}" destId="{D37DA9CC-CD44-4216-971D-FC00EB195C40}" srcOrd="0" destOrd="0" parTransId="{4B56CBAF-6027-4DBE-97B3-3D944E25F769}" sibTransId="{4B3C614E-540E-4C95-A453-AEFBE5DC1588}"/>
    <dgm:cxn modelId="{C5EB9632-E65A-4B7F-94BB-589697216C3D}" type="presOf" srcId="{345E2399-7E00-4A8E-A936-8A785535F7FC}" destId="{21994089-5912-482B-8DBE-64CE2D916A7A}" srcOrd="0" destOrd="0" presId="urn:microsoft.com/office/officeart/2008/layout/PictureStrips"/>
    <dgm:cxn modelId="{2111BDCF-6A9B-42A3-8C70-510ACFEC38B4}" srcId="{345E2399-7E00-4A8E-A936-8A785535F7FC}" destId="{10BF3223-8FCF-430F-9609-0CD0ACC7F1B9}" srcOrd="3" destOrd="0" parTransId="{2517590E-B167-4196-B2A6-1FCB4D80236C}" sibTransId="{65FB7A8F-E103-4F7A-A8DD-814E0F7F1D21}"/>
    <dgm:cxn modelId="{8E9F6550-A269-4279-8993-95340147D7CF}" type="presOf" srcId="{8083E8DE-2E46-464C-8B67-BA13E96FFF13}" destId="{773719D5-0192-4965-AE92-8D69E2541845}" srcOrd="0" destOrd="0" presId="urn:microsoft.com/office/officeart/2008/layout/PictureStrips"/>
    <dgm:cxn modelId="{BFE7648B-4ACD-4DFB-901B-5679091E2A22}" srcId="{8083E8DE-2E46-464C-8B67-BA13E96FFF13}" destId="{345E2399-7E00-4A8E-A936-8A785535F7FC}" srcOrd="0" destOrd="0" parTransId="{299FA7BB-AFF7-43D0-9FAE-1E612DB0E4DF}" sibTransId="{8E2DD1F3-3B2F-4B4F-B732-DD6BE9432CC6}"/>
    <dgm:cxn modelId="{3160D721-A97B-4808-9C55-F3D0E231BAAD}" srcId="{345E2399-7E00-4A8E-A936-8A785535F7FC}" destId="{FC3D12D8-F217-4C03-AEE2-92603FE62485}" srcOrd="2" destOrd="0" parTransId="{F24A7D55-8468-4D75-A449-79F58932171F}" sibTransId="{2CC0DEAA-1FCE-4D2F-810C-C078966F466C}"/>
    <dgm:cxn modelId="{C83F932F-3602-45C2-BD02-80003772EE13}" type="presOf" srcId="{10BF3223-8FCF-430F-9609-0CD0ACC7F1B9}" destId="{21994089-5912-482B-8DBE-64CE2D916A7A}" srcOrd="0" destOrd="4" presId="urn:microsoft.com/office/officeart/2008/layout/PictureStrips"/>
    <dgm:cxn modelId="{F7278843-F437-42F8-AB1E-42B604B37EF2}" type="presOf" srcId="{A6BF2A55-73D7-4D8A-9106-AF86E929CD1F}" destId="{21994089-5912-482B-8DBE-64CE2D916A7A}" srcOrd="0" destOrd="5" presId="urn:microsoft.com/office/officeart/2008/layout/PictureStrips"/>
    <dgm:cxn modelId="{4F75619C-B506-4405-8D70-A1481CC65430}" type="presParOf" srcId="{773719D5-0192-4965-AE92-8D69E2541845}" destId="{04328DF5-6D52-473D-8EE7-65EFD60C6E6A}" srcOrd="0" destOrd="0" presId="urn:microsoft.com/office/officeart/2008/layout/PictureStrips"/>
    <dgm:cxn modelId="{1AA42CBD-FA16-41A0-BFF1-2420D44B4F7D}" type="presParOf" srcId="{04328DF5-6D52-473D-8EE7-65EFD60C6E6A}" destId="{21994089-5912-482B-8DBE-64CE2D916A7A}" srcOrd="0" destOrd="0" presId="urn:microsoft.com/office/officeart/2008/layout/PictureStrips"/>
    <dgm:cxn modelId="{7EA41417-F949-4EED-8009-36D5CAD1623B}" type="presParOf" srcId="{04328DF5-6D52-473D-8EE7-65EFD60C6E6A}" destId="{CC83A425-87D1-4A69-9B82-98BD5299EFB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785C1C-947E-4BAE-ADC0-9D3D9FA4EFF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84512E4C-C6DE-4F42-9DE8-0A5908749D78}">
      <dgm:prSet/>
      <dgm:spPr/>
      <dgm:t>
        <a:bodyPr/>
        <a:lstStyle/>
        <a:p>
          <a:pPr rtl="0"/>
          <a:r>
            <a:rPr lang="ka-GE"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rtl="0"/>
          <a:r>
            <a:rPr lang="ka-GE"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rtl="0"/>
          <a:r>
            <a:rPr lang="ka-GE"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COVID-19</a:t>
          </a:r>
          <a:r>
            <a:rPr lang="ka-GE"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dirty="0">
            <a:latin typeface="Calibri" panose="020F0502020204030204" pitchFamily="34" charset="0"/>
            <a:cs typeface="Calibri" panose="020F0502020204030204" pitchFamily="34" charset="0"/>
          </a:endParaRPr>
        </a:p>
      </dgm:t>
    </dgm:pt>
    <dgm:pt modelId="{820E07C1-9B39-41F7-A9EE-CB52CBFE0929}" type="parTrans" cxnId="{5489DEA9-282D-4F78-9482-7E92C50E0017}">
      <dgm:prSet/>
      <dgm:spPr/>
      <dgm:t>
        <a:bodyPr/>
        <a:lstStyle/>
        <a:p>
          <a:endParaRPr lang="en-US"/>
        </a:p>
      </dgm:t>
    </dgm:pt>
    <dgm:pt modelId="{99515E2D-5547-48A3-905A-33BFFEAC9CFC}" type="sibTrans" cxnId="{5489DEA9-282D-4F78-9482-7E92C50E0017}">
      <dgm:prSet/>
      <dgm:spPr/>
      <dgm:t>
        <a:bodyPr/>
        <a:lstStyle/>
        <a:p>
          <a:endParaRPr lang="en-US"/>
        </a:p>
      </dgm:t>
    </dgm:pt>
    <dgm:pt modelId="{B38FC91E-825F-41BA-81E6-8B2B359E9AB2}" type="pres">
      <dgm:prSet presAssocID="{E3785C1C-947E-4BAE-ADC0-9D3D9FA4EFFE}" presName="Name0" presStyleCnt="0">
        <dgm:presLayoutVars>
          <dgm:dir/>
          <dgm:resizeHandles val="exact"/>
        </dgm:presLayoutVars>
      </dgm:prSet>
      <dgm:spPr/>
      <dgm:t>
        <a:bodyPr/>
        <a:lstStyle/>
        <a:p>
          <a:endParaRPr lang="en-US"/>
        </a:p>
      </dgm:t>
    </dgm:pt>
    <dgm:pt modelId="{DF4C1C4C-6FFF-4BAC-B571-660DEB999FA8}" type="pres">
      <dgm:prSet presAssocID="{84512E4C-C6DE-4F42-9DE8-0A5908749D78}" presName="composite" presStyleCnt="0"/>
      <dgm:spPr/>
    </dgm:pt>
    <dgm:pt modelId="{033DAB6E-2512-4371-ACC5-FBE69CDAC24B}" type="pres">
      <dgm:prSet presAssocID="{84512E4C-C6DE-4F42-9DE8-0A5908749D78}" presName="rect1" presStyleLbl="trAlignAcc1" presStyleIdx="0" presStyleCnt="1">
        <dgm:presLayoutVars>
          <dgm:bulletEnabled val="1"/>
        </dgm:presLayoutVars>
      </dgm:prSet>
      <dgm:spPr/>
      <dgm:t>
        <a:bodyPr/>
        <a:lstStyle/>
        <a:p>
          <a:endParaRPr lang="en-US"/>
        </a:p>
      </dgm:t>
    </dgm:pt>
    <dgm:pt modelId="{7A5C7CE6-49E9-4A4B-B8B1-E2491949F093}" type="pres">
      <dgm:prSet presAssocID="{84512E4C-C6DE-4F42-9DE8-0A5908749D78}"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Lst>
  <dgm:cxnLst>
    <dgm:cxn modelId="{5489DEA9-282D-4F78-9482-7E92C50E0017}" srcId="{E3785C1C-947E-4BAE-ADC0-9D3D9FA4EFFE}" destId="{84512E4C-C6DE-4F42-9DE8-0A5908749D78}" srcOrd="0" destOrd="0" parTransId="{820E07C1-9B39-41F7-A9EE-CB52CBFE0929}" sibTransId="{99515E2D-5547-48A3-905A-33BFFEAC9CFC}"/>
    <dgm:cxn modelId="{E182293C-6F9D-4A6D-875D-4F58E5F9AF0F}" type="presOf" srcId="{84512E4C-C6DE-4F42-9DE8-0A5908749D78}" destId="{033DAB6E-2512-4371-ACC5-FBE69CDAC24B}" srcOrd="0" destOrd="0" presId="urn:microsoft.com/office/officeart/2008/layout/PictureStrips"/>
    <dgm:cxn modelId="{446B358B-60CD-421D-A63C-E15F5A2FD448}" type="presOf" srcId="{E3785C1C-947E-4BAE-ADC0-9D3D9FA4EFFE}" destId="{B38FC91E-825F-41BA-81E6-8B2B359E9AB2}" srcOrd="0" destOrd="0" presId="urn:microsoft.com/office/officeart/2008/layout/PictureStrips"/>
    <dgm:cxn modelId="{B4C1D76D-0547-4F79-802E-878A1E9CBC60}" type="presParOf" srcId="{B38FC91E-825F-41BA-81E6-8B2B359E9AB2}" destId="{DF4C1C4C-6FFF-4BAC-B571-660DEB999FA8}" srcOrd="0" destOrd="0" presId="urn:microsoft.com/office/officeart/2008/layout/PictureStrips"/>
    <dgm:cxn modelId="{FA5935E0-6520-4559-9E51-2A9223E4E473}" type="presParOf" srcId="{DF4C1C4C-6FFF-4BAC-B571-660DEB999FA8}" destId="{033DAB6E-2512-4371-ACC5-FBE69CDAC24B}" srcOrd="0" destOrd="0" presId="urn:microsoft.com/office/officeart/2008/layout/PictureStrips"/>
    <dgm:cxn modelId="{C33024A0-E0F2-4047-B1A8-E076C2C161AF}" type="presParOf" srcId="{DF4C1C4C-6FFF-4BAC-B571-660DEB999FA8}" destId="{7A5C7CE6-49E9-4A4B-B8B1-E2491949F093}"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663C38-EBE3-470D-8594-50BB3041E13E}"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0E66A9EE-01D4-4CCD-A92D-B00592821FA6}">
      <dgm:prSet/>
      <dgm:spPr>
        <a:solidFill>
          <a:schemeClr val="accent1">
            <a:lumMod val="20000"/>
            <a:lumOff val="80000"/>
          </a:schemeClr>
        </a:solidFill>
      </dgm:spPr>
      <dgm:t>
        <a:bodyPr/>
        <a:lstStyle/>
        <a:p>
          <a:pPr rtl="0"/>
          <a:r>
            <a:rPr lang="ka-GE"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dirty="0">
              <a:latin typeface="Calibri" panose="020F0502020204030204" pitchFamily="34" charset="0"/>
              <a:cs typeface="Calibri" panose="020F0502020204030204" pitchFamily="34" charset="0"/>
            </a:rPr>
            <a:t> </a:t>
          </a:r>
          <a:endParaRPr lang="nb-NO" dirty="0">
            <a:latin typeface="Calibri" panose="020F0502020204030204" pitchFamily="34" charset="0"/>
            <a:cs typeface="Calibri" panose="020F0502020204030204" pitchFamily="34" charset="0"/>
          </a:endParaRPr>
        </a:p>
      </dgm:t>
    </dgm:pt>
    <dgm:pt modelId="{D0EEA2B2-DB59-4D05-8D26-6452049A5D4E}" type="parTrans" cxnId="{DE3EA99E-A80B-4BA5-8303-93AE9A9B6114}">
      <dgm:prSet/>
      <dgm:spPr/>
      <dgm:t>
        <a:bodyPr/>
        <a:lstStyle/>
        <a:p>
          <a:endParaRPr lang="en-US"/>
        </a:p>
      </dgm:t>
    </dgm:pt>
    <dgm:pt modelId="{28D03AB4-95E4-4C0D-A041-8D1A33BFD519}" type="sibTrans" cxnId="{DE3EA99E-A80B-4BA5-8303-93AE9A9B6114}">
      <dgm:prSet/>
      <dgm:spPr/>
      <dgm:t>
        <a:bodyPr/>
        <a:lstStyle/>
        <a:p>
          <a:endParaRPr lang="en-US"/>
        </a:p>
      </dgm:t>
    </dgm:pt>
    <dgm:pt modelId="{21EF539E-6FCF-41A9-B1E8-2371A611BE89}">
      <dgm:prSet/>
      <dgm:spPr/>
      <dgm:t>
        <a:bodyPr/>
        <a:lstStyle/>
        <a:p>
          <a:pPr rtl="0"/>
          <a:r>
            <a:rPr lang="ka-GE" dirty="0">
              <a:latin typeface="Calibri" panose="020F0502020204030204" pitchFamily="34" charset="0"/>
              <a:cs typeface="Calibri" panose="020F0502020204030204" pitchFamily="34" charset="0"/>
            </a:rPr>
            <a:t>ეპიდზედამხედველობის კუთხით</a:t>
          </a:r>
          <a:endParaRPr lang="nb-NO" i="1" dirty="0">
            <a:latin typeface="Calibri" panose="020F0502020204030204" pitchFamily="34" charset="0"/>
            <a:cs typeface="Calibri" panose="020F0502020204030204" pitchFamily="34" charset="0"/>
          </a:endParaRPr>
        </a:p>
      </dgm:t>
    </dgm:pt>
    <dgm:pt modelId="{B4BADE07-BD33-411C-B619-16FAEA060EF2}" type="parTrans" cxnId="{BD0DD181-D0CF-48E7-A84C-015CBF2E78C3}">
      <dgm:prSet/>
      <dgm:spPr/>
      <dgm:t>
        <a:bodyPr/>
        <a:lstStyle/>
        <a:p>
          <a:endParaRPr lang="en-US"/>
        </a:p>
      </dgm:t>
    </dgm:pt>
    <dgm:pt modelId="{4DDBCAB4-0F78-4696-A31E-56E86A80BF68}" type="sibTrans" cxnId="{BD0DD181-D0CF-48E7-A84C-015CBF2E78C3}">
      <dgm:prSet/>
      <dgm:spPr/>
      <dgm:t>
        <a:bodyPr/>
        <a:lstStyle/>
        <a:p>
          <a:endParaRPr lang="en-US"/>
        </a:p>
      </dgm:t>
    </dgm:pt>
    <dgm:pt modelId="{1B76828A-6D96-471A-BC73-806B5BBAD292}">
      <dgm:prSet/>
      <dgm:spPr>
        <a:solidFill>
          <a:schemeClr val="accent1">
            <a:lumMod val="20000"/>
            <a:lumOff val="80000"/>
          </a:schemeClr>
        </a:solidFill>
      </dgm:spPr>
      <dgm:t>
        <a:bodyPr/>
        <a:lstStyle/>
        <a:p>
          <a:pPr rtl="0"/>
          <a:r>
            <a:rPr lang="ka-GE" dirty="0"/>
            <a:t>სამედიცინო პერსონალის რეგისტრის განვითარება</a:t>
          </a:r>
          <a:endParaRPr lang="nb-NO" dirty="0">
            <a:latin typeface="Calibri" panose="020F0502020204030204" pitchFamily="34" charset="0"/>
            <a:cs typeface="Calibri" panose="020F0502020204030204" pitchFamily="34" charset="0"/>
          </a:endParaRPr>
        </a:p>
      </dgm:t>
    </dgm:pt>
    <dgm:pt modelId="{15B0FB37-C3C4-4A52-88D6-B5F2D6568324}" type="parTrans" cxnId="{67BB1F18-F295-445F-A980-F398F5D898C8}">
      <dgm:prSet/>
      <dgm:spPr/>
      <dgm:t>
        <a:bodyPr/>
        <a:lstStyle/>
        <a:p>
          <a:endParaRPr lang="en-US"/>
        </a:p>
      </dgm:t>
    </dgm:pt>
    <dgm:pt modelId="{70F66387-68CC-44D5-9628-50DF0E5AC645}" type="sibTrans" cxnId="{67BB1F18-F295-445F-A980-F398F5D898C8}">
      <dgm:prSet/>
      <dgm:spPr/>
      <dgm:t>
        <a:bodyPr/>
        <a:lstStyle/>
        <a:p>
          <a:endParaRPr lang="en-US"/>
        </a:p>
      </dgm:t>
    </dgm:pt>
    <dgm:pt modelId="{87077442-D502-4746-A05C-4EEEBFAA8DE5}">
      <dgm:prSet/>
      <dgm:spPr/>
      <dgm:t>
        <a:bodyPr/>
        <a:lstStyle/>
        <a:p>
          <a:pPr rtl="0"/>
          <a:r>
            <a:rPr lang="ka-GE" i="1"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i="1" dirty="0">
            <a:latin typeface="Calibri" panose="020F0502020204030204" pitchFamily="34" charset="0"/>
            <a:cs typeface="Calibri" panose="020F0502020204030204" pitchFamily="34" charset="0"/>
          </a:endParaRPr>
        </a:p>
      </dgm:t>
    </dgm:pt>
    <dgm:pt modelId="{D81C1D9C-CED9-4578-A20D-9363EEB80284}" type="parTrans" cxnId="{CE553DEA-5C44-4626-A6EE-DC36E7C3F34D}">
      <dgm:prSet/>
      <dgm:spPr/>
      <dgm:t>
        <a:bodyPr/>
        <a:lstStyle/>
        <a:p>
          <a:endParaRPr lang="en-US"/>
        </a:p>
      </dgm:t>
    </dgm:pt>
    <dgm:pt modelId="{A0ACFF2B-EA0E-4B1C-B46C-28ABE710CE86}" type="sibTrans" cxnId="{CE553DEA-5C44-4626-A6EE-DC36E7C3F34D}">
      <dgm:prSet/>
      <dgm:spPr/>
      <dgm:t>
        <a:bodyPr/>
        <a:lstStyle/>
        <a:p>
          <a:endParaRPr lang="en-US"/>
        </a:p>
      </dgm:t>
    </dgm:pt>
    <dgm:pt modelId="{478FF99F-BDD6-4E17-A89E-B9C084DF53D3}">
      <dgm:prSet/>
      <dgm:spPr/>
      <dgm:t>
        <a:bodyPr/>
        <a:lstStyle/>
        <a:p>
          <a:pPr rtl="0"/>
          <a:r>
            <a:rPr lang="ka-GE" i="1"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i="1" dirty="0">
            <a:latin typeface="Calibri" panose="020F0502020204030204" pitchFamily="34" charset="0"/>
            <a:cs typeface="Calibri" panose="020F0502020204030204" pitchFamily="34" charset="0"/>
          </a:endParaRPr>
        </a:p>
      </dgm:t>
    </dgm:pt>
    <dgm:pt modelId="{D3F35F3B-0F57-4383-8F72-BBAA59ED1A27}" type="parTrans" cxnId="{07E3CDC5-E3DC-42C4-8EFB-42DF0EBE9AD6}">
      <dgm:prSet/>
      <dgm:spPr/>
      <dgm:t>
        <a:bodyPr/>
        <a:lstStyle/>
        <a:p>
          <a:endParaRPr lang="en-US"/>
        </a:p>
      </dgm:t>
    </dgm:pt>
    <dgm:pt modelId="{61E28445-7FA2-4FA5-8B1D-E892D8008015}" type="sibTrans" cxnId="{07E3CDC5-E3DC-42C4-8EFB-42DF0EBE9AD6}">
      <dgm:prSet/>
      <dgm:spPr/>
      <dgm:t>
        <a:bodyPr/>
        <a:lstStyle/>
        <a:p>
          <a:endParaRPr lang="en-US"/>
        </a:p>
      </dgm:t>
    </dgm:pt>
    <dgm:pt modelId="{2BFB876D-DF4E-4E12-8CA4-9E497DC6BB3D}">
      <dgm:prSet/>
      <dgm:spPr/>
      <dgm:t>
        <a:bodyPr/>
        <a:lstStyle/>
        <a:p>
          <a:pPr rtl="0"/>
          <a:r>
            <a:rPr lang="ka-GE" i="1"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i="1" dirty="0">
            <a:latin typeface="Calibri" panose="020F0502020204030204" pitchFamily="34" charset="0"/>
            <a:cs typeface="Calibri" panose="020F0502020204030204" pitchFamily="34" charset="0"/>
          </a:endParaRPr>
        </a:p>
      </dgm:t>
    </dgm:pt>
    <dgm:pt modelId="{2A64852C-A18D-4425-B81D-C74ED30309C2}" type="parTrans" cxnId="{E5DBC2D2-4FF3-4838-924E-C3D13F1857F6}">
      <dgm:prSet/>
      <dgm:spPr/>
      <dgm:t>
        <a:bodyPr/>
        <a:lstStyle/>
        <a:p>
          <a:endParaRPr lang="en-US"/>
        </a:p>
      </dgm:t>
    </dgm:pt>
    <dgm:pt modelId="{314F61E7-7A7D-4540-9B18-C18FF0BE07FC}" type="sibTrans" cxnId="{E5DBC2D2-4FF3-4838-924E-C3D13F1857F6}">
      <dgm:prSet/>
      <dgm:spPr/>
      <dgm:t>
        <a:bodyPr/>
        <a:lstStyle/>
        <a:p>
          <a:endParaRPr lang="en-US"/>
        </a:p>
      </dgm:t>
    </dgm:pt>
    <dgm:pt modelId="{774E0CD7-A334-4805-9FD5-67D2E8E1D83C}">
      <dgm:prSet/>
      <dgm:spPr/>
      <dgm:t>
        <a:bodyPr/>
        <a:lstStyle/>
        <a:p>
          <a:pPr rtl="0"/>
          <a:endParaRPr lang="nb-NO" i="1" dirty="0">
            <a:latin typeface="Calibri" panose="020F0502020204030204" pitchFamily="34" charset="0"/>
            <a:cs typeface="Calibri" panose="020F0502020204030204" pitchFamily="34" charset="0"/>
          </a:endParaRPr>
        </a:p>
      </dgm:t>
    </dgm:pt>
    <dgm:pt modelId="{D19DAB6F-156C-4970-AC7B-D244422950D2}" type="parTrans" cxnId="{C82FC393-630B-4D21-A559-23E96DFC7B92}">
      <dgm:prSet/>
      <dgm:spPr/>
      <dgm:t>
        <a:bodyPr/>
        <a:lstStyle/>
        <a:p>
          <a:endParaRPr lang="en-US"/>
        </a:p>
      </dgm:t>
    </dgm:pt>
    <dgm:pt modelId="{F9DC04BD-9384-4BE4-BB51-0256D5B44183}" type="sibTrans" cxnId="{C82FC393-630B-4D21-A559-23E96DFC7B92}">
      <dgm:prSet/>
      <dgm:spPr/>
      <dgm:t>
        <a:bodyPr/>
        <a:lstStyle/>
        <a:p>
          <a:endParaRPr lang="en-US"/>
        </a:p>
      </dgm:t>
    </dgm:pt>
    <dgm:pt modelId="{45557556-6665-42CB-A423-406A53F9CFD8}">
      <dgm:prSet/>
      <dgm:spPr/>
      <dgm:t>
        <a:bodyPr/>
        <a:lstStyle/>
        <a:p>
          <a:pPr rtl="0"/>
          <a:r>
            <a:rPr lang="ka-GE" i="1"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i="1" dirty="0">
            <a:latin typeface="Calibri" panose="020F0502020204030204" pitchFamily="34" charset="0"/>
            <a:cs typeface="Calibri" panose="020F0502020204030204" pitchFamily="34" charset="0"/>
          </a:endParaRPr>
        </a:p>
      </dgm:t>
    </dgm:pt>
    <dgm:pt modelId="{F4643FE9-32A7-4964-90CE-15FD7B490E31}" type="parTrans" cxnId="{2A933DC1-C544-4CC2-A202-A58B1DC176DF}">
      <dgm:prSet/>
      <dgm:spPr/>
      <dgm:t>
        <a:bodyPr/>
        <a:lstStyle/>
        <a:p>
          <a:endParaRPr lang="en-US"/>
        </a:p>
      </dgm:t>
    </dgm:pt>
    <dgm:pt modelId="{C41B5FCE-6A7D-4226-AE59-E3E7993ED46C}" type="sibTrans" cxnId="{2A933DC1-C544-4CC2-A202-A58B1DC176DF}">
      <dgm:prSet/>
      <dgm:spPr/>
      <dgm:t>
        <a:bodyPr/>
        <a:lstStyle/>
        <a:p>
          <a:endParaRPr lang="en-US"/>
        </a:p>
      </dgm:t>
    </dgm:pt>
    <dgm:pt modelId="{7A82BFBC-9B07-4144-B754-D7FFD0F95E88}">
      <dgm:prSet/>
      <dgm:spPr/>
      <dgm:t>
        <a:bodyPr/>
        <a:lstStyle/>
        <a:p>
          <a:pPr rtl="0"/>
          <a:r>
            <a:rPr lang="ka-GE" i="1"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i="1" dirty="0">
            <a:latin typeface="Calibri" panose="020F0502020204030204" pitchFamily="34" charset="0"/>
            <a:cs typeface="Calibri" panose="020F0502020204030204" pitchFamily="34" charset="0"/>
          </a:endParaRPr>
        </a:p>
      </dgm:t>
    </dgm:pt>
    <dgm:pt modelId="{7EE9D555-E354-48CC-AF41-D879E2C73448}" type="parTrans" cxnId="{DF367B11-909D-449E-A3BB-B69CEA1C87FF}">
      <dgm:prSet/>
      <dgm:spPr/>
      <dgm:t>
        <a:bodyPr/>
        <a:lstStyle/>
        <a:p>
          <a:endParaRPr lang="en-US"/>
        </a:p>
      </dgm:t>
    </dgm:pt>
    <dgm:pt modelId="{C1BA3979-74DA-484A-927E-8EDF98DF4D04}" type="sibTrans" cxnId="{DF367B11-909D-449E-A3BB-B69CEA1C87FF}">
      <dgm:prSet/>
      <dgm:spPr/>
      <dgm:t>
        <a:bodyPr/>
        <a:lstStyle/>
        <a:p>
          <a:endParaRPr lang="en-US"/>
        </a:p>
      </dgm:t>
    </dgm:pt>
    <dgm:pt modelId="{4673E246-FBE2-43D1-9166-96C7983DC2AA}" type="pres">
      <dgm:prSet presAssocID="{92663C38-EBE3-470D-8594-50BB3041E13E}" presName="linear" presStyleCnt="0">
        <dgm:presLayoutVars>
          <dgm:animLvl val="lvl"/>
          <dgm:resizeHandles val="exact"/>
        </dgm:presLayoutVars>
      </dgm:prSet>
      <dgm:spPr/>
      <dgm:t>
        <a:bodyPr/>
        <a:lstStyle/>
        <a:p>
          <a:endParaRPr lang="en-US"/>
        </a:p>
      </dgm:t>
    </dgm:pt>
    <dgm:pt modelId="{3C7B64A7-789E-4165-B6A0-A2AC02AFAA92}" type="pres">
      <dgm:prSet presAssocID="{0E66A9EE-01D4-4CCD-A92D-B00592821FA6}" presName="parentText" presStyleLbl="node1" presStyleIdx="0" presStyleCnt="2">
        <dgm:presLayoutVars>
          <dgm:chMax val="0"/>
          <dgm:bulletEnabled val="1"/>
        </dgm:presLayoutVars>
      </dgm:prSet>
      <dgm:spPr/>
      <dgm:t>
        <a:bodyPr/>
        <a:lstStyle/>
        <a:p>
          <a:endParaRPr lang="en-US"/>
        </a:p>
      </dgm:t>
    </dgm:pt>
    <dgm:pt modelId="{993CC0E5-3DDA-4341-BCC4-C1E926A72A27}" type="pres">
      <dgm:prSet presAssocID="{0E66A9EE-01D4-4CCD-A92D-B00592821FA6}" presName="childText" presStyleLbl="revTx" presStyleIdx="0" presStyleCnt="1" custScaleY="91676">
        <dgm:presLayoutVars>
          <dgm:bulletEnabled val="1"/>
        </dgm:presLayoutVars>
      </dgm:prSet>
      <dgm:spPr/>
      <dgm:t>
        <a:bodyPr/>
        <a:lstStyle/>
        <a:p>
          <a:endParaRPr lang="en-US"/>
        </a:p>
      </dgm:t>
    </dgm:pt>
    <dgm:pt modelId="{E5B28D1A-F470-45A1-9F73-73727655D265}" type="pres">
      <dgm:prSet presAssocID="{1B76828A-6D96-471A-BC73-806B5BBAD292}" presName="parentText" presStyleLbl="node1" presStyleIdx="1" presStyleCnt="2">
        <dgm:presLayoutVars>
          <dgm:chMax val="0"/>
          <dgm:bulletEnabled val="1"/>
        </dgm:presLayoutVars>
      </dgm:prSet>
      <dgm:spPr/>
      <dgm:t>
        <a:bodyPr/>
        <a:lstStyle/>
        <a:p>
          <a:endParaRPr lang="en-US"/>
        </a:p>
      </dgm:t>
    </dgm:pt>
  </dgm:ptLst>
  <dgm:cxnLst>
    <dgm:cxn modelId="{1C8F2E4D-CB3F-499F-BB58-7762704C62FE}" type="presOf" srcId="{92663C38-EBE3-470D-8594-50BB3041E13E}" destId="{4673E246-FBE2-43D1-9166-96C7983DC2AA}" srcOrd="0" destOrd="0" presId="urn:microsoft.com/office/officeart/2005/8/layout/vList2"/>
    <dgm:cxn modelId="{0DD3665B-46BE-424F-A9CA-994FABDD3EB2}" type="presOf" srcId="{87077442-D502-4746-A05C-4EEEBFAA8DE5}" destId="{993CC0E5-3DDA-4341-BCC4-C1E926A72A27}" srcOrd="0" destOrd="1" presId="urn:microsoft.com/office/officeart/2005/8/layout/vList2"/>
    <dgm:cxn modelId="{5050618F-6D83-4333-B8CA-DA92AB53F248}" type="presOf" srcId="{478FF99F-BDD6-4E17-A89E-B9C084DF53D3}" destId="{993CC0E5-3DDA-4341-BCC4-C1E926A72A27}" srcOrd="0" destOrd="2" presId="urn:microsoft.com/office/officeart/2005/8/layout/vList2"/>
    <dgm:cxn modelId="{BD0DD181-D0CF-48E7-A84C-015CBF2E78C3}" srcId="{0E66A9EE-01D4-4CCD-A92D-B00592821FA6}" destId="{21EF539E-6FCF-41A9-B1E8-2371A611BE89}" srcOrd="0" destOrd="0" parTransId="{B4BADE07-BD33-411C-B619-16FAEA060EF2}" sibTransId="{4DDBCAB4-0F78-4696-A31E-56E86A80BF68}"/>
    <dgm:cxn modelId="{BC88C5C5-8D31-417C-98F9-69FB2ABE6B4C}" type="presOf" srcId="{0E66A9EE-01D4-4CCD-A92D-B00592821FA6}" destId="{3C7B64A7-789E-4165-B6A0-A2AC02AFAA92}" srcOrd="0" destOrd="0" presId="urn:microsoft.com/office/officeart/2005/8/layout/vList2"/>
    <dgm:cxn modelId="{67BB1F18-F295-445F-A980-F398F5D898C8}" srcId="{92663C38-EBE3-470D-8594-50BB3041E13E}" destId="{1B76828A-6D96-471A-BC73-806B5BBAD292}" srcOrd="1" destOrd="0" parTransId="{15B0FB37-C3C4-4A52-88D6-B5F2D6568324}" sibTransId="{70F66387-68CC-44D5-9628-50DF0E5AC645}"/>
    <dgm:cxn modelId="{2A933DC1-C544-4CC2-A202-A58B1DC176DF}" srcId="{0E66A9EE-01D4-4CCD-A92D-B00592821FA6}" destId="{45557556-6665-42CB-A423-406A53F9CFD8}" srcOrd="4" destOrd="0" parTransId="{F4643FE9-32A7-4964-90CE-15FD7B490E31}" sibTransId="{C41B5FCE-6A7D-4226-AE59-E3E7993ED46C}"/>
    <dgm:cxn modelId="{DE3EA99E-A80B-4BA5-8303-93AE9A9B6114}" srcId="{92663C38-EBE3-470D-8594-50BB3041E13E}" destId="{0E66A9EE-01D4-4CCD-A92D-B00592821FA6}" srcOrd="0" destOrd="0" parTransId="{D0EEA2B2-DB59-4D05-8D26-6452049A5D4E}" sibTransId="{28D03AB4-95E4-4C0D-A041-8D1A33BFD519}"/>
    <dgm:cxn modelId="{CE553DEA-5C44-4626-A6EE-DC36E7C3F34D}" srcId="{0E66A9EE-01D4-4CCD-A92D-B00592821FA6}" destId="{87077442-D502-4746-A05C-4EEEBFAA8DE5}" srcOrd="1" destOrd="0" parTransId="{D81C1D9C-CED9-4578-A20D-9363EEB80284}" sibTransId="{A0ACFF2B-EA0E-4B1C-B46C-28ABE710CE86}"/>
    <dgm:cxn modelId="{2465B4D0-902F-4C34-8D9F-67C353EE1CE7}" type="presOf" srcId="{1B76828A-6D96-471A-BC73-806B5BBAD292}" destId="{E5B28D1A-F470-45A1-9F73-73727655D265}" srcOrd="0" destOrd="0" presId="urn:microsoft.com/office/officeart/2005/8/layout/vList2"/>
    <dgm:cxn modelId="{07E3CDC5-E3DC-42C4-8EFB-42DF0EBE9AD6}" srcId="{0E66A9EE-01D4-4CCD-A92D-B00592821FA6}" destId="{478FF99F-BDD6-4E17-A89E-B9C084DF53D3}" srcOrd="2" destOrd="0" parTransId="{D3F35F3B-0F57-4383-8F72-BBAA59ED1A27}" sibTransId="{61E28445-7FA2-4FA5-8B1D-E892D8008015}"/>
    <dgm:cxn modelId="{C82FC393-630B-4D21-A559-23E96DFC7B92}" srcId="{0E66A9EE-01D4-4CCD-A92D-B00592821FA6}" destId="{774E0CD7-A334-4805-9FD5-67D2E8E1D83C}" srcOrd="6" destOrd="0" parTransId="{D19DAB6F-156C-4970-AC7B-D244422950D2}" sibTransId="{F9DC04BD-9384-4BE4-BB51-0256D5B44183}"/>
    <dgm:cxn modelId="{05E532CC-79C8-4063-82D9-C5354E79361B}" type="presOf" srcId="{774E0CD7-A334-4805-9FD5-67D2E8E1D83C}" destId="{993CC0E5-3DDA-4341-BCC4-C1E926A72A27}" srcOrd="0" destOrd="6" presId="urn:microsoft.com/office/officeart/2005/8/layout/vList2"/>
    <dgm:cxn modelId="{2BA4A054-CB99-4EA3-B688-03B0558F06BB}" type="presOf" srcId="{45557556-6665-42CB-A423-406A53F9CFD8}" destId="{993CC0E5-3DDA-4341-BCC4-C1E926A72A27}" srcOrd="0" destOrd="4" presId="urn:microsoft.com/office/officeart/2005/8/layout/vList2"/>
    <dgm:cxn modelId="{DF367B11-909D-449E-A3BB-B69CEA1C87FF}" srcId="{0E66A9EE-01D4-4CCD-A92D-B00592821FA6}" destId="{7A82BFBC-9B07-4144-B754-D7FFD0F95E88}" srcOrd="5" destOrd="0" parTransId="{7EE9D555-E354-48CC-AF41-D879E2C73448}" sibTransId="{C1BA3979-74DA-484A-927E-8EDF98DF4D04}"/>
    <dgm:cxn modelId="{A0E84092-2ACB-4CB4-A2BA-9612053AE731}" type="presOf" srcId="{7A82BFBC-9B07-4144-B754-D7FFD0F95E88}" destId="{993CC0E5-3DDA-4341-BCC4-C1E926A72A27}" srcOrd="0" destOrd="5" presId="urn:microsoft.com/office/officeart/2005/8/layout/vList2"/>
    <dgm:cxn modelId="{A114F9D7-71DF-43F2-8DF1-23FA050B0D64}" type="presOf" srcId="{21EF539E-6FCF-41A9-B1E8-2371A611BE89}" destId="{993CC0E5-3DDA-4341-BCC4-C1E926A72A27}" srcOrd="0" destOrd="0" presId="urn:microsoft.com/office/officeart/2005/8/layout/vList2"/>
    <dgm:cxn modelId="{E5DBC2D2-4FF3-4838-924E-C3D13F1857F6}" srcId="{0E66A9EE-01D4-4CCD-A92D-B00592821FA6}" destId="{2BFB876D-DF4E-4E12-8CA4-9E497DC6BB3D}" srcOrd="3" destOrd="0" parTransId="{2A64852C-A18D-4425-B81D-C74ED30309C2}" sibTransId="{314F61E7-7A7D-4540-9B18-C18FF0BE07FC}"/>
    <dgm:cxn modelId="{DB6F111B-41FD-4080-A20E-1DA6178B58AF}" type="presOf" srcId="{2BFB876D-DF4E-4E12-8CA4-9E497DC6BB3D}" destId="{993CC0E5-3DDA-4341-BCC4-C1E926A72A27}" srcOrd="0" destOrd="3" presId="urn:microsoft.com/office/officeart/2005/8/layout/vList2"/>
    <dgm:cxn modelId="{EF5E5D41-8196-44F8-B428-8E2E52CB348E}" type="presParOf" srcId="{4673E246-FBE2-43D1-9166-96C7983DC2AA}" destId="{3C7B64A7-789E-4165-B6A0-A2AC02AFAA92}" srcOrd="0" destOrd="0" presId="urn:microsoft.com/office/officeart/2005/8/layout/vList2"/>
    <dgm:cxn modelId="{B5FEA72C-CD7C-4685-86F0-DE9BF802A2EA}" type="presParOf" srcId="{4673E246-FBE2-43D1-9166-96C7983DC2AA}" destId="{993CC0E5-3DDA-4341-BCC4-C1E926A72A27}" srcOrd="1" destOrd="0" presId="urn:microsoft.com/office/officeart/2005/8/layout/vList2"/>
    <dgm:cxn modelId="{7DA29633-98E7-4691-BAFE-4FE1AFD3789F}" type="presParOf" srcId="{4673E246-FBE2-43D1-9166-96C7983DC2AA}" destId="{E5B28D1A-F470-45A1-9F73-73727655D2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3A817-D462-4A43-AD7D-C3ECC4DF5D89}">
      <dsp:nvSpPr>
        <dsp:cNvPr id="0" name=""/>
        <dsp:cNvSpPr/>
      </dsp:nvSpPr>
      <dsp:spPr>
        <a:xfrm>
          <a:off x="0"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მოსახლეობის ინტერესების მაქსიმალურად გათვალისწინება და ჩართულობა</a:t>
          </a:r>
          <a:endParaRPr lang="nb-NO" sz="1700" kern="1200" dirty="0">
            <a:latin typeface="Calibri" panose="020F0502020204030204" pitchFamily="34" charset="0"/>
            <a:cs typeface="Calibri" panose="020F0502020204030204" pitchFamily="34" charset="0"/>
          </a:endParaRPr>
        </a:p>
      </dsp:txBody>
      <dsp:txXfrm>
        <a:off x="0" y="1811597"/>
        <a:ext cx="2176047" cy="1811597"/>
      </dsp:txXfrm>
    </dsp:sp>
    <dsp:sp modelId="{62AD88D6-C7C8-42D4-A48A-D41756F5F955}">
      <dsp:nvSpPr>
        <dsp:cNvPr id="0" name=""/>
        <dsp:cNvSpPr/>
      </dsp:nvSpPr>
      <dsp:spPr>
        <a:xfrm>
          <a:off x="333946" y="271739"/>
          <a:ext cx="1508154" cy="150815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80ACBB9-F216-41EB-ACCD-AA1644D56909}">
      <dsp:nvSpPr>
        <dsp:cNvPr id="0" name=""/>
        <dsp:cNvSpPr/>
      </dsp:nvSpPr>
      <dsp:spPr>
        <a:xfrm>
          <a:off x="2241329"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სამეცნიერო მტკიცებულებებით ხელმძღვანელობა</a:t>
          </a:r>
          <a:endParaRPr lang="nb-NO" sz="1700" kern="1200">
            <a:latin typeface="Calibri" panose="020F0502020204030204" pitchFamily="34" charset="0"/>
            <a:cs typeface="Calibri" panose="020F0502020204030204" pitchFamily="34" charset="0"/>
          </a:endParaRPr>
        </a:p>
      </dsp:txBody>
      <dsp:txXfrm>
        <a:off x="2241329" y="1811597"/>
        <a:ext cx="2176047" cy="1811597"/>
      </dsp:txXfrm>
    </dsp:sp>
    <dsp:sp modelId="{4F6B3974-694C-449D-B080-1D68C88FC192}">
      <dsp:nvSpPr>
        <dsp:cNvPr id="0" name=""/>
        <dsp:cNvSpPr/>
      </dsp:nvSpPr>
      <dsp:spPr>
        <a:xfrm>
          <a:off x="2575275" y="271739"/>
          <a:ext cx="1508154" cy="15081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75DF47-290F-4776-8BEB-E216B4E6F204}">
      <dsp:nvSpPr>
        <dsp:cNvPr id="0" name=""/>
        <dsp:cNvSpPr/>
      </dsp:nvSpPr>
      <dsp:spPr>
        <a:xfrm>
          <a:off x="4482658"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სამართლიანობა და ხელმისაწვდომობა</a:t>
          </a:r>
          <a:endParaRPr lang="nb-NO" sz="1700" kern="1200">
            <a:latin typeface="Calibri" panose="020F0502020204030204" pitchFamily="34" charset="0"/>
            <a:cs typeface="Calibri" panose="020F0502020204030204" pitchFamily="34" charset="0"/>
          </a:endParaRPr>
        </a:p>
      </dsp:txBody>
      <dsp:txXfrm>
        <a:off x="4482658" y="1811597"/>
        <a:ext cx="2176047" cy="1811597"/>
      </dsp:txXfrm>
    </dsp:sp>
    <dsp:sp modelId="{F7815C46-3894-4F34-8331-73F62D5400E8}">
      <dsp:nvSpPr>
        <dsp:cNvPr id="0" name=""/>
        <dsp:cNvSpPr/>
      </dsp:nvSpPr>
      <dsp:spPr>
        <a:xfrm>
          <a:off x="4816604" y="271739"/>
          <a:ext cx="1508154" cy="150815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C93C4A8-8782-44CF-B9D4-E298316D96A6}">
      <dsp:nvSpPr>
        <dsp:cNvPr id="0" name=""/>
        <dsp:cNvSpPr/>
      </dsp:nvSpPr>
      <dsp:spPr>
        <a:xfrm>
          <a:off x="6723987"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a:latin typeface="Calibri" panose="020F0502020204030204" pitchFamily="34" charset="0"/>
              <a:cs typeface="Calibri" panose="020F0502020204030204" pitchFamily="34" charset="0"/>
            </a:rPr>
            <a:t>გამჭირვალობა</a:t>
          </a:r>
          <a:endParaRPr lang="nb-NO" sz="1700" kern="1200">
            <a:latin typeface="Calibri" panose="020F0502020204030204" pitchFamily="34" charset="0"/>
            <a:cs typeface="Calibri" panose="020F0502020204030204" pitchFamily="34" charset="0"/>
          </a:endParaRPr>
        </a:p>
      </dsp:txBody>
      <dsp:txXfrm>
        <a:off x="6723987" y="1811597"/>
        <a:ext cx="2176047" cy="1811597"/>
      </dsp:txXfrm>
    </dsp:sp>
    <dsp:sp modelId="{26C14A6D-3906-4783-8D14-1E9D24168367}">
      <dsp:nvSpPr>
        <dsp:cNvPr id="0" name=""/>
        <dsp:cNvSpPr/>
      </dsp:nvSpPr>
      <dsp:spPr>
        <a:xfrm>
          <a:off x="7057933" y="271739"/>
          <a:ext cx="1508154" cy="150815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84000" r="-84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3EF054E-DFC3-47F3-B240-4679BB8EABAD}">
      <dsp:nvSpPr>
        <dsp:cNvPr id="0" name=""/>
        <dsp:cNvSpPr/>
      </dsp:nvSpPr>
      <dsp:spPr>
        <a:xfrm>
          <a:off x="8965316" y="0"/>
          <a:ext cx="2176047" cy="452899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ka-GE" sz="1700" kern="1200" dirty="0">
              <a:latin typeface="Calibri" panose="020F0502020204030204" pitchFamily="34" charset="0"/>
              <a:cs typeface="Calibri" panose="020F0502020204030204" pitchFamily="34" charset="0"/>
            </a:rPr>
            <a:t>მულტისექტორული კოორდინაცია</a:t>
          </a:r>
          <a:endParaRPr lang="nb-NO" sz="1700" kern="1200" dirty="0">
            <a:latin typeface="Calibri" panose="020F0502020204030204" pitchFamily="34" charset="0"/>
            <a:cs typeface="Calibri" panose="020F0502020204030204" pitchFamily="34" charset="0"/>
          </a:endParaRPr>
        </a:p>
      </dsp:txBody>
      <dsp:txXfrm>
        <a:off x="8965316" y="1811597"/>
        <a:ext cx="2176047" cy="1811597"/>
      </dsp:txXfrm>
    </dsp:sp>
    <dsp:sp modelId="{888E0662-2B85-4516-96E1-8D4DAAF62081}">
      <dsp:nvSpPr>
        <dsp:cNvPr id="0" name=""/>
        <dsp:cNvSpPr/>
      </dsp:nvSpPr>
      <dsp:spPr>
        <a:xfrm>
          <a:off x="9299262" y="271739"/>
          <a:ext cx="1508154" cy="150815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0" r="-10000"/>
          </a:stretch>
        </a:blipFill>
        <a:ln w="6350" cap="flat" cmpd="sng" algn="ctr">
          <a:solidFill>
            <a:schemeClr val="dk1">
              <a:shade val="80000"/>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2DBA9CF-6693-4F0F-A4A3-E1BEE3245B2A}">
      <dsp:nvSpPr>
        <dsp:cNvPr id="0" name=""/>
        <dsp:cNvSpPr/>
      </dsp:nvSpPr>
      <dsp:spPr>
        <a:xfrm>
          <a:off x="445654" y="3623194"/>
          <a:ext cx="10250054" cy="679348"/>
        </a:xfrm>
        <a:prstGeom prst="leftRightArrow">
          <a:avLst/>
        </a:prstGeom>
        <a:gradFill rotWithShape="0">
          <a:gsLst>
            <a:gs pos="0">
              <a:schemeClr val="dk1">
                <a:tint val="60000"/>
                <a:hueOff val="0"/>
                <a:satOff val="0"/>
                <a:lumOff val="0"/>
                <a:alphaOff val="0"/>
                <a:lumMod val="110000"/>
                <a:satMod val="105000"/>
                <a:tint val="67000"/>
              </a:schemeClr>
            </a:gs>
            <a:gs pos="50000">
              <a:schemeClr val="dk1">
                <a:tint val="60000"/>
                <a:hueOff val="0"/>
                <a:satOff val="0"/>
                <a:lumOff val="0"/>
                <a:alphaOff val="0"/>
                <a:lumMod val="105000"/>
                <a:satMod val="103000"/>
                <a:tint val="73000"/>
              </a:schemeClr>
            </a:gs>
            <a:gs pos="100000">
              <a:schemeClr val="dk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918F9-C49B-48A3-8A83-A0AB35E9AB87}">
      <dsp:nvSpPr>
        <dsp:cNvPr id="0" name=""/>
        <dsp:cNvSpPr/>
      </dsp:nvSpPr>
      <dsp:spPr>
        <a:xfrm>
          <a:off x="0" y="0"/>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smtClean="0">
              <a:latin typeface="Calibri" panose="020F0502020204030204" pitchFamily="34" charset="0"/>
              <a:cs typeface="Calibri" panose="020F0502020204030204" pitchFamily="34" charset="0"/>
            </a:rPr>
            <a:t>სხვადასხვა </a:t>
          </a:r>
          <a:r>
            <a:rPr lang="ka-GE" sz="2800" kern="1200" dirty="0">
              <a:latin typeface="Calibri" panose="020F0502020204030204" pitchFamily="34" charset="0"/>
              <a:cs typeface="Calibri" panose="020F0502020204030204" pitchFamily="34" charset="0"/>
            </a:rPr>
            <a:t>რისკ-ჯგუფებთან მიმართებაში, რისკის კომუნიკაციის განსხვავებული სტრატეგიის დანერგვა</a:t>
          </a:r>
          <a:endParaRPr lang="nb-NO" sz="2800" kern="1200" dirty="0">
            <a:latin typeface="Calibri" panose="020F0502020204030204" pitchFamily="34" charset="0"/>
            <a:cs typeface="Calibri" panose="020F0502020204030204" pitchFamily="34" charset="0"/>
          </a:endParaRPr>
        </a:p>
      </dsp:txBody>
      <dsp:txXfrm>
        <a:off x="2352509" y="0"/>
        <a:ext cx="8805347" cy="1209377"/>
      </dsp:txXfrm>
    </dsp:sp>
    <dsp:sp modelId="{071B3EA4-E3B1-41F7-8730-890E222072BA}">
      <dsp:nvSpPr>
        <dsp:cNvPr id="0" name=""/>
        <dsp:cNvSpPr/>
      </dsp:nvSpPr>
      <dsp:spPr>
        <a:xfrm>
          <a:off x="80535" y="12640"/>
          <a:ext cx="2116355" cy="11840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BB18B-047E-49CA-9B1E-06911D95C839}">
      <dsp:nvSpPr>
        <dsp:cNvPr id="0" name=""/>
        <dsp:cNvSpPr/>
      </dsp:nvSpPr>
      <dsp:spPr>
        <a:xfrm>
          <a:off x="0" y="133031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სპეციფიკური მიდგომის შემუშავება შშმ პირებისთვის</a:t>
          </a:r>
          <a:endParaRPr lang="nb-NO" sz="2800" kern="1200" dirty="0">
            <a:latin typeface="Calibri" panose="020F0502020204030204" pitchFamily="34" charset="0"/>
            <a:cs typeface="Calibri" panose="020F0502020204030204" pitchFamily="34" charset="0"/>
          </a:endParaRPr>
        </a:p>
      </dsp:txBody>
      <dsp:txXfrm>
        <a:off x="2352509" y="1330314"/>
        <a:ext cx="8805347" cy="1209377"/>
      </dsp:txXfrm>
    </dsp:sp>
    <dsp:sp modelId="{E8AA3F3D-7CB9-42D0-A1AF-CD913755A76E}">
      <dsp:nvSpPr>
        <dsp:cNvPr id="0" name=""/>
        <dsp:cNvSpPr/>
      </dsp:nvSpPr>
      <dsp:spPr>
        <a:xfrm>
          <a:off x="85422" y="1328060"/>
          <a:ext cx="2101716" cy="119231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5F0B36-184C-484C-9D43-71C362800B56}">
      <dsp:nvSpPr>
        <dsp:cNvPr id="0" name=""/>
        <dsp:cNvSpPr/>
      </dsp:nvSpPr>
      <dsp:spPr>
        <a:xfrm>
          <a:off x="0" y="2660629"/>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რისკის კომუნიკაციის განსხვავებული მიდგომის შემუშავება დაბალი რისკის მქონე ჯგუფებისთვის</a:t>
          </a:r>
          <a:endParaRPr lang="nb-NO" sz="2800" kern="1200" dirty="0">
            <a:latin typeface="Calibri" panose="020F0502020204030204" pitchFamily="34" charset="0"/>
            <a:cs typeface="Calibri" panose="020F0502020204030204" pitchFamily="34" charset="0"/>
          </a:endParaRPr>
        </a:p>
      </dsp:txBody>
      <dsp:txXfrm>
        <a:off x="2352509" y="2660629"/>
        <a:ext cx="8805347" cy="1209377"/>
      </dsp:txXfrm>
    </dsp:sp>
    <dsp:sp modelId="{8BB2D3E9-721A-4FED-B4E0-DAB8532D16AF}">
      <dsp:nvSpPr>
        <dsp:cNvPr id="0" name=""/>
        <dsp:cNvSpPr/>
      </dsp:nvSpPr>
      <dsp:spPr>
        <a:xfrm>
          <a:off x="120937" y="2781567"/>
          <a:ext cx="2231571" cy="967501"/>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DCFE88-E28A-4812-9D4E-AEA1E1EA43B0}">
      <dsp:nvSpPr>
        <dsp:cNvPr id="0" name=""/>
        <dsp:cNvSpPr/>
      </dsp:nvSpPr>
      <dsp:spPr>
        <a:xfrm>
          <a:off x="0" y="3990944"/>
          <a:ext cx="11157857" cy="1209377"/>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ka-GE" sz="2800" kern="1200" dirty="0">
              <a:latin typeface="Calibri" panose="020F0502020204030204" pitchFamily="34" charset="0"/>
              <a:cs typeface="Calibri" panose="020F0502020204030204" pitchFamily="34" charset="0"/>
            </a:rPr>
            <a:t>ცხოვრების ჯანსაღი წესის დანერგვაზე მიმართული კამპანიის ადაპტირება COVID-19-ის პანდემიასთან</a:t>
          </a:r>
          <a:endParaRPr lang="nb-NO" sz="2800" kern="1200" dirty="0">
            <a:latin typeface="Calibri" panose="020F0502020204030204" pitchFamily="34" charset="0"/>
            <a:cs typeface="Calibri" panose="020F0502020204030204" pitchFamily="34" charset="0"/>
          </a:endParaRPr>
        </a:p>
      </dsp:txBody>
      <dsp:txXfrm>
        <a:off x="2352509" y="3990944"/>
        <a:ext cx="8805347" cy="1209377"/>
      </dsp:txXfrm>
    </dsp:sp>
    <dsp:sp modelId="{38F88961-4731-4433-9BF0-62E3FAEA0DBF}">
      <dsp:nvSpPr>
        <dsp:cNvPr id="0" name=""/>
        <dsp:cNvSpPr/>
      </dsp:nvSpPr>
      <dsp:spPr>
        <a:xfrm>
          <a:off x="120937" y="4111882"/>
          <a:ext cx="2231571" cy="967501"/>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BFE5A-B679-4C23-9411-2547EE42EFE0}">
      <dsp:nvSpPr>
        <dsp:cNvPr id="0" name=""/>
        <dsp:cNvSpPr/>
      </dsp:nvSpPr>
      <dsp:spPr>
        <a:xfrm rot="21300000">
          <a:off x="14196" y="1986223"/>
          <a:ext cx="4597898" cy="526528"/>
        </a:xfrm>
        <a:prstGeom prst="mathMinus">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EFB5DB-152F-4338-8256-94859C5BFBDC}">
      <dsp:nvSpPr>
        <dsp:cNvPr id="0" name=""/>
        <dsp:cNvSpPr/>
      </dsp:nvSpPr>
      <dsp:spPr>
        <a:xfrm>
          <a:off x="555155" y="224948"/>
          <a:ext cx="1387887" cy="1799590"/>
        </a:xfrm>
        <a:prstGeom prst="downArrow">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3DADA0D-E455-4665-BA5E-99840B0DECD3}">
      <dsp:nvSpPr>
        <dsp:cNvPr id="0" name=""/>
        <dsp:cNvSpPr/>
      </dsp:nvSpPr>
      <dsp:spPr>
        <a:xfrm>
          <a:off x="2451934" y="0"/>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time</a:t>
          </a:r>
          <a:endParaRPr lang="en-US" sz="3100" kern="1200" dirty="0"/>
        </a:p>
      </dsp:txBody>
      <dsp:txXfrm>
        <a:off x="2451934" y="0"/>
        <a:ext cx="1480413" cy="1889569"/>
      </dsp:txXfrm>
    </dsp:sp>
    <dsp:sp modelId="{716230D7-0849-43E9-9F76-DA0788805186}">
      <dsp:nvSpPr>
        <dsp:cNvPr id="0" name=""/>
        <dsp:cNvSpPr/>
      </dsp:nvSpPr>
      <dsp:spPr>
        <a:xfrm>
          <a:off x="2683249" y="2474436"/>
          <a:ext cx="1387887" cy="1799590"/>
        </a:xfrm>
        <a:prstGeom prst="upArrow">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391382-8333-464F-8BC4-969065C971D1}">
      <dsp:nvSpPr>
        <dsp:cNvPr id="0" name=""/>
        <dsp:cNvSpPr/>
      </dsp:nvSpPr>
      <dsp:spPr>
        <a:xfrm>
          <a:off x="693943" y="2609405"/>
          <a:ext cx="1480413" cy="1889569"/>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ka-GE" sz="3100" b="1" kern="1200" dirty="0"/>
            <a:t>just in case</a:t>
          </a:r>
          <a:endParaRPr lang="en-US" sz="3100" kern="1200" dirty="0"/>
        </a:p>
      </dsp:txBody>
      <dsp:txXfrm>
        <a:off x="693943" y="2609405"/>
        <a:ext cx="1480413" cy="1889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C9485-2DE2-4CA4-ADCA-FE3D0BE64256}">
      <dsp:nvSpPr>
        <dsp:cNvPr id="0" name=""/>
        <dsp:cNvSpPr/>
      </dsp:nvSpPr>
      <dsp:spPr>
        <a:xfrm>
          <a:off x="8882422" y="1221832"/>
          <a:ext cx="2658312" cy="2658448"/>
        </a:xfrm>
        <a:prstGeom prst="ellipse">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AB4A96-AAA0-4CE5-808F-7A6F03DFA87F}">
      <dsp:nvSpPr>
        <dsp:cNvPr id="0" name=""/>
        <dsp:cNvSpPr/>
      </dsp:nvSpPr>
      <dsp:spPr>
        <a:xfrm>
          <a:off x="8971336"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პერსონალურ მონაცემთა დაცვის ინსტრუქცია</a:t>
          </a:r>
          <a:endParaRPr lang="nb-NO" sz="1800" kern="1200" dirty="0">
            <a:latin typeface="Calibri" panose="020F0502020204030204" pitchFamily="34" charset="0"/>
            <a:cs typeface="Calibri" panose="020F0502020204030204" pitchFamily="34" charset="0"/>
          </a:endParaRPr>
        </a:p>
      </dsp:txBody>
      <dsp:txXfrm>
        <a:off x="9325854" y="1664984"/>
        <a:ext cx="1772588" cy="1772143"/>
      </dsp:txXfrm>
    </dsp:sp>
    <dsp:sp modelId="{E612FAA7-81EF-4842-ACD7-2920C7DDA7E4}">
      <dsp:nvSpPr>
        <dsp:cNvPr id="0" name=""/>
        <dsp:cNvSpPr/>
      </dsp:nvSpPr>
      <dsp:spPr>
        <a:xfrm rot="2700000">
          <a:off x="6123773" y="1221645"/>
          <a:ext cx="2658356" cy="2658356"/>
        </a:xfrm>
        <a:prstGeom prst="teardrop">
          <a:avLst>
            <a:gd name="adj" fmla="val 100000"/>
          </a:avLst>
        </a:prstGeom>
        <a:gradFill rotWithShape="0">
          <a:gsLst>
            <a:gs pos="0">
              <a:schemeClr val="accent1">
                <a:shade val="80000"/>
                <a:hueOff val="90421"/>
                <a:satOff val="1725"/>
                <a:lumOff val="7618"/>
                <a:alphaOff val="0"/>
                <a:lumMod val="110000"/>
                <a:satMod val="105000"/>
                <a:tint val="67000"/>
              </a:schemeClr>
            </a:gs>
            <a:gs pos="50000">
              <a:schemeClr val="accent1">
                <a:shade val="80000"/>
                <a:hueOff val="90421"/>
                <a:satOff val="1725"/>
                <a:lumOff val="7618"/>
                <a:alphaOff val="0"/>
                <a:lumMod val="105000"/>
                <a:satMod val="103000"/>
                <a:tint val="73000"/>
              </a:schemeClr>
            </a:gs>
            <a:gs pos="100000">
              <a:schemeClr val="accent1">
                <a:shade val="80000"/>
                <a:hueOff val="90421"/>
                <a:satOff val="1725"/>
                <a:lumOff val="761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5405AD8-3FB3-4BA2-A110-3642455EDD6D}">
      <dsp:nvSpPr>
        <dsp:cNvPr id="0" name=""/>
        <dsp:cNvSpPr/>
      </dsp:nvSpPr>
      <dsp:spPr>
        <a:xfrm>
          <a:off x="6224109"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90421"/>
              <a:satOff val="1725"/>
              <a:lumOff val="761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a:latin typeface="Calibri" panose="020F0502020204030204" pitchFamily="34" charset="0"/>
              <a:cs typeface="Calibri" panose="020F0502020204030204" pitchFamily="34" charset="0"/>
            </a:rPr>
            <a:t>სამედიცინო პერსონალის რეგისტრი</a:t>
          </a:r>
          <a:endParaRPr lang="nb-NO" sz="1800" kern="1200">
            <a:latin typeface="Calibri" panose="020F0502020204030204" pitchFamily="34" charset="0"/>
            <a:cs typeface="Calibri" panose="020F0502020204030204" pitchFamily="34" charset="0"/>
          </a:endParaRPr>
        </a:p>
      </dsp:txBody>
      <dsp:txXfrm>
        <a:off x="6578627" y="1664984"/>
        <a:ext cx="1772588" cy="1772143"/>
      </dsp:txXfrm>
    </dsp:sp>
    <dsp:sp modelId="{DFF90B1D-2C94-485F-BF26-FD5497C43897}">
      <dsp:nvSpPr>
        <dsp:cNvPr id="0" name=""/>
        <dsp:cNvSpPr/>
      </dsp:nvSpPr>
      <dsp:spPr>
        <a:xfrm rot="2700000">
          <a:off x="3387945" y="1221645"/>
          <a:ext cx="2658356" cy="2658356"/>
        </a:xfrm>
        <a:prstGeom prst="teardrop">
          <a:avLst>
            <a:gd name="adj" fmla="val 100000"/>
          </a:avLst>
        </a:prstGeom>
        <a:gradFill rotWithShape="0">
          <a:gsLst>
            <a:gs pos="0">
              <a:schemeClr val="accent1">
                <a:shade val="80000"/>
                <a:hueOff val="180842"/>
                <a:satOff val="3450"/>
                <a:lumOff val="15237"/>
                <a:alphaOff val="0"/>
                <a:lumMod val="110000"/>
                <a:satMod val="105000"/>
                <a:tint val="67000"/>
              </a:schemeClr>
            </a:gs>
            <a:gs pos="50000">
              <a:schemeClr val="accent1">
                <a:shade val="80000"/>
                <a:hueOff val="180842"/>
                <a:satOff val="3450"/>
                <a:lumOff val="15237"/>
                <a:alphaOff val="0"/>
                <a:lumMod val="105000"/>
                <a:satMod val="103000"/>
                <a:tint val="73000"/>
              </a:schemeClr>
            </a:gs>
            <a:gs pos="100000">
              <a:schemeClr val="accent1">
                <a:shade val="80000"/>
                <a:hueOff val="180842"/>
                <a:satOff val="3450"/>
                <a:lumOff val="152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C91461-0E8E-4725-9B2D-5E64939FCF4D}">
      <dsp:nvSpPr>
        <dsp:cNvPr id="0" name=""/>
        <dsp:cNvSpPr/>
      </dsp:nvSpPr>
      <dsp:spPr>
        <a:xfrm>
          <a:off x="3476882"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180842"/>
              <a:satOff val="3450"/>
              <a:lumOff val="152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ტელემედიცინის განვითარება</a:t>
          </a:r>
          <a:endParaRPr lang="nb-NO" sz="1800" kern="1200" dirty="0">
            <a:latin typeface="Calibri" panose="020F0502020204030204" pitchFamily="34" charset="0"/>
            <a:cs typeface="Calibri" panose="020F0502020204030204" pitchFamily="34" charset="0"/>
          </a:endParaRPr>
        </a:p>
      </dsp:txBody>
      <dsp:txXfrm>
        <a:off x="3831399" y="1664984"/>
        <a:ext cx="1772588" cy="1772143"/>
      </dsp:txXfrm>
    </dsp:sp>
    <dsp:sp modelId="{42FAE969-D920-4C0E-8121-58707E5A5F36}">
      <dsp:nvSpPr>
        <dsp:cNvPr id="0" name=""/>
        <dsp:cNvSpPr/>
      </dsp:nvSpPr>
      <dsp:spPr>
        <a:xfrm rot="2700000">
          <a:off x="640718" y="1221645"/>
          <a:ext cx="2658356" cy="2658356"/>
        </a:xfrm>
        <a:prstGeom prst="teardrop">
          <a:avLst>
            <a:gd name="adj" fmla="val 100000"/>
          </a:avLst>
        </a:prstGeom>
        <a:gradFill rotWithShape="0">
          <a:gsLst>
            <a:gs pos="0">
              <a:schemeClr val="accent1">
                <a:shade val="80000"/>
                <a:hueOff val="271263"/>
                <a:satOff val="5175"/>
                <a:lumOff val="22855"/>
                <a:alphaOff val="0"/>
                <a:lumMod val="110000"/>
                <a:satMod val="105000"/>
                <a:tint val="67000"/>
              </a:schemeClr>
            </a:gs>
            <a:gs pos="50000">
              <a:schemeClr val="accent1">
                <a:shade val="80000"/>
                <a:hueOff val="271263"/>
                <a:satOff val="5175"/>
                <a:lumOff val="22855"/>
                <a:alphaOff val="0"/>
                <a:lumMod val="105000"/>
                <a:satMod val="103000"/>
                <a:tint val="73000"/>
              </a:schemeClr>
            </a:gs>
            <a:gs pos="100000">
              <a:schemeClr val="accent1">
                <a:shade val="80000"/>
                <a:hueOff val="271263"/>
                <a:satOff val="5175"/>
                <a:lumOff val="228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7B67-39F5-4DC9-AD2C-77C6E9E00EBD}">
      <dsp:nvSpPr>
        <dsp:cNvPr id="0" name=""/>
        <dsp:cNvSpPr/>
      </dsp:nvSpPr>
      <dsp:spPr>
        <a:xfrm>
          <a:off x="729654" y="1310462"/>
          <a:ext cx="2481623" cy="2481187"/>
        </a:xfrm>
        <a:prstGeom prst="ellipse">
          <a:avLst/>
        </a:prstGeom>
        <a:solidFill>
          <a:schemeClr val="lt1">
            <a:alpha val="90000"/>
            <a:hueOff val="0"/>
            <a:satOff val="0"/>
            <a:lumOff val="0"/>
            <a:alphaOff val="0"/>
          </a:schemeClr>
        </a:solidFill>
        <a:ln w="6350" cap="flat" cmpd="sng" algn="ctr">
          <a:solidFill>
            <a:schemeClr val="accent1">
              <a:shade val="80000"/>
              <a:hueOff val="271263"/>
              <a:satOff val="5175"/>
              <a:lumOff val="2285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ka-GE" sz="1800" kern="1200" dirty="0">
              <a:latin typeface="Calibri" panose="020F0502020204030204" pitchFamily="34" charset="0"/>
              <a:cs typeface="Calibri" panose="020F0502020204030204" pitchFamily="34" charset="0"/>
            </a:rPr>
            <a:t>„ელექტრონული ჯანდაცვის” განვითარება</a:t>
          </a:r>
          <a:endParaRPr lang="nb-NO" sz="1800" kern="1200" dirty="0">
            <a:latin typeface="Calibri" panose="020F0502020204030204" pitchFamily="34" charset="0"/>
            <a:cs typeface="Calibri" panose="020F0502020204030204" pitchFamily="34" charset="0"/>
          </a:endParaRPr>
        </a:p>
      </dsp:txBody>
      <dsp:txXfrm>
        <a:off x="1084172" y="1664984"/>
        <a:ext cx="1772588" cy="17721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8C143-AE4D-4FE3-A037-31D9DC5B7F1F}">
      <dsp:nvSpPr>
        <dsp:cNvPr id="0" name=""/>
        <dsp:cNvSpPr/>
      </dsp:nvSpPr>
      <dsp:spPr>
        <a:xfrm>
          <a:off x="0"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უწყვეტი სამედიცინო განათლება </a:t>
          </a:r>
          <a:r>
            <a:rPr lang="ka-GE" sz="1600" kern="1200">
              <a:latin typeface="Calibri" panose="020F0502020204030204" pitchFamily="34" charset="0"/>
              <a:cs typeface="Calibri" panose="020F0502020204030204" pitchFamily="34" charset="0"/>
            </a:rPr>
            <a:t>განათლების, მეცნიერების, კულტურისა და სპორტის სამინისტროსთან კოორდინაციით</a:t>
          </a:r>
          <a:endParaRPr lang="en-US" sz="1600" kern="1200">
            <a:latin typeface="Calibri" panose="020F0502020204030204" pitchFamily="34" charset="0"/>
            <a:cs typeface="Calibri" panose="020F0502020204030204" pitchFamily="34" charset="0"/>
          </a:endParaRPr>
        </a:p>
      </dsp:txBody>
      <dsp:txXfrm>
        <a:off x="0" y="39687"/>
        <a:ext cx="3286125" cy="1971675"/>
      </dsp:txXfrm>
    </dsp:sp>
    <dsp:sp modelId="{BCAB4B82-BA5A-43E3-8BB2-5475CCC754AC}">
      <dsp:nvSpPr>
        <dsp:cNvPr id="0" name=""/>
        <dsp:cNvSpPr/>
      </dsp:nvSpPr>
      <dsp:spPr>
        <a:xfrm>
          <a:off x="3614737"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პირადი ჰიგიენის ხელშეწყობა და ხელის დაბანის, სანიტარია-ჰიგიენის ნორმების დაცვა</a:t>
          </a:r>
          <a:r>
            <a:rPr lang="ka-GE" sz="1600" kern="1200">
              <a:latin typeface="Calibri" panose="020F0502020204030204" pitchFamily="34" charset="0"/>
              <a:cs typeface="Calibri" panose="020F0502020204030204" pitchFamily="34" charset="0"/>
            </a:rPr>
            <a:t> 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3614737" y="39687"/>
        <a:ext cx="3286125" cy="1971675"/>
      </dsp:txXfrm>
    </dsp:sp>
    <dsp:sp modelId="{C3302C75-7025-4500-9F4C-A047D1A6C0CB}">
      <dsp:nvSpPr>
        <dsp:cNvPr id="0" name=""/>
        <dsp:cNvSpPr/>
      </dsp:nvSpPr>
      <dsp:spPr>
        <a:xfrm>
          <a:off x="7229475" y="39687"/>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პერსონალური სამედიცინო თავდაცვითი საშუალებების</a:t>
          </a:r>
          <a:r>
            <a:rPr lang="ka-GE" sz="1600" kern="1200">
              <a:latin typeface="Calibri" panose="020F0502020204030204" pitchFamily="34" charset="0"/>
              <a:cs typeface="Calibri" panose="020F0502020204030204" pitchFamily="34" charset="0"/>
            </a:rPr>
            <a:t> მინიმალური წარმოებია ეკონომიკისა და მდგრადი განვითარების სამინისტროს კოორდინაციით </a:t>
          </a:r>
          <a:endParaRPr lang="en-US" sz="1600" kern="1200">
            <a:latin typeface="Calibri" panose="020F0502020204030204" pitchFamily="34" charset="0"/>
            <a:cs typeface="Calibri" panose="020F0502020204030204" pitchFamily="34" charset="0"/>
          </a:endParaRPr>
        </a:p>
      </dsp:txBody>
      <dsp:txXfrm>
        <a:off x="7229475" y="39687"/>
        <a:ext cx="3286125" cy="1971675"/>
      </dsp:txXfrm>
    </dsp:sp>
    <dsp:sp modelId="{134FC242-D560-4B53-9569-F033A4593030}">
      <dsp:nvSpPr>
        <dsp:cNvPr id="0" name=""/>
        <dsp:cNvSpPr/>
      </dsp:nvSpPr>
      <dsp:spPr>
        <a:xfrm>
          <a:off x="0"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ჯანსაღი ცხოვრების მხარდამჭერი და ხელშემწყობი გარემოსა და ინფრაქტრუქტურის შექმნა </a:t>
          </a:r>
          <a:r>
            <a:rPr lang="ka-GE" sz="1600" kern="1200">
              <a:latin typeface="Calibri" panose="020F0502020204030204" pitchFamily="34" charset="0"/>
              <a:cs typeface="Calibri" panose="020F0502020204030204" pitchFamily="34" charset="0"/>
            </a:rPr>
            <a:t>რეგიონული განვითარებისა და ინფრაქტრუქტურის სამინისტროსთან თანამშრომლობით</a:t>
          </a:r>
          <a:endParaRPr lang="en-US" sz="1600" kern="1200">
            <a:latin typeface="Calibri" panose="020F0502020204030204" pitchFamily="34" charset="0"/>
            <a:cs typeface="Calibri" panose="020F0502020204030204" pitchFamily="34" charset="0"/>
          </a:endParaRPr>
        </a:p>
      </dsp:txBody>
      <dsp:txXfrm>
        <a:off x="0" y="2339975"/>
        <a:ext cx="3286125" cy="1971675"/>
      </dsp:txXfrm>
    </dsp:sp>
    <dsp:sp modelId="{8B47FE3B-4B78-4634-B5CE-EDA25DC8C8D4}">
      <dsp:nvSpPr>
        <dsp:cNvPr id="0" name=""/>
        <dsp:cNvSpPr/>
      </dsp:nvSpPr>
      <dsp:spPr>
        <a:xfrm>
          <a:off x="3614737"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საკვების უსაფრთხოებაზე ზედამხედველობა და კვების მრეწველობაში ჩართული პირების გაძლიერებული პრევენცია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3614737" y="2339975"/>
        <a:ext cx="3286125" cy="1971675"/>
      </dsp:txXfrm>
    </dsp:sp>
    <dsp:sp modelId="{62E65730-B13F-4D24-8F95-ACF38EE84B8B}">
      <dsp:nvSpPr>
        <dsp:cNvPr id="0" name=""/>
        <dsp:cNvSpPr/>
      </dsp:nvSpPr>
      <dsp:spPr>
        <a:xfrm>
          <a:off x="7229475" y="2339975"/>
          <a:ext cx="3286125" cy="197167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a:latin typeface="Calibri" panose="020F0502020204030204" pitchFamily="34" charset="0"/>
              <a:cs typeface="Calibri" panose="020F0502020204030204" pitchFamily="34" charset="0"/>
            </a:rPr>
            <a:t>ჩამდინარე წყლების სენტინელური ზედამხედველობის სტრატეგია </a:t>
          </a:r>
          <a:r>
            <a:rPr lang="ka-GE" sz="1600" kern="1200">
              <a:latin typeface="Calibri" panose="020F0502020204030204" pitchFamily="34" charset="0"/>
              <a:cs typeface="Calibri" panose="020F0502020204030204" pitchFamily="34" charset="0"/>
            </a:rPr>
            <a:t>გარემოს დაცვისა და სოფლის მეურნეობის სამინისტროსთან ერთად </a:t>
          </a:r>
          <a:endParaRPr lang="en-US" sz="1600" kern="1200">
            <a:latin typeface="Calibri" panose="020F0502020204030204" pitchFamily="34" charset="0"/>
            <a:cs typeface="Calibri" panose="020F0502020204030204" pitchFamily="34" charset="0"/>
          </a:endParaRP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2385D-FB6F-4C94-A019-E9D8982ACB05}">
      <dsp:nvSpPr>
        <dsp:cNvPr id="0" name=""/>
        <dsp:cNvSpPr/>
      </dsp:nvSpPr>
      <dsp:spPr>
        <a:xfrm>
          <a:off x="0" y="60414"/>
          <a:ext cx="6196664" cy="623610"/>
        </a:xfrm>
        <a:prstGeom prst="roundRect">
          <a:avLst/>
        </a:prstGeom>
        <a:solidFill>
          <a:schemeClr val="accent3">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მთავარი ორიენტირი </a:t>
          </a:r>
          <a:endParaRPr lang="nb-NO" sz="2600" kern="1200" dirty="0">
            <a:latin typeface="Calibri" panose="020F0502020204030204" pitchFamily="34" charset="0"/>
            <a:cs typeface="Calibri" panose="020F0502020204030204" pitchFamily="34" charset="0"/>
          </a:endParaRPr>
        </a:p>
      </dsp:txBody>
      <dsp:txXfrm>
        <a:off x="30442" y="90856"/>
        <a:ext cx="6135780" cy="562726"/>
      </dsp:txXfrm>
    </dsp:sp>
    <dsp:sp modelId="{4ACD86CA-48C7-42A5-80DF-E08703FE9D18}">
      <dsp:nvSpPr>
        <dsp:cNvPr id="0" name=""/>
        <dsp:cNvSpPr/>
      </dsp:nvSpPr>
      <dsp:spPr>
        <a:xfrm>
          <a:off x="0" y="684024"/>
          <a:ext cx="6196664" cy="1533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COVID-19 გამოწვევების მისაღებად</a:t>
          </a:r>
          <a:r>
            <a:rPr lang="en-US" sz="2000" kern="1200" dirty="0">
              <a:latin typeface="Calibri" panose="020F0502020204030204" pitchFamily="34" charset="0"/>
              <a:cs typeface="Calibri" panose="020F0502020204030204" pitchFamily="34" charset="0"/>
            </a:rPr>
            <a:t>, </a:t>
          </a:r>
          <a:r>
            <a:rPr lang="ka-GE" sz="2000" kern="1200" dirty="0">
              <a:latin typeface="Calibri" panose="020F0502020204030204" pitchFamily="34" charset="0"/>
              <a:cs typeface="Calibri" panose="020F0502020204030204" pitchFamily="34" charset="0"/>
            </a:rPr>
            <a:t>სისტემის სტაბილურობისა და მდგრადობის შენარჩუნებით </a:t>
          </a:r>
          <a:endParaRPr lang="nb-NO" sz="2000" kern="1200" dirty="0">
            <a:latin typeface="Calibri" panose="020F0502020204030204" pitchFamily="34" charset="0"/>
            <a:cs typeface="Calibri" panose="020F0502020204030204" pitchFamily="34" charset="0"/>
          </a:endParaRPr>
        </a:p>
        <a:p>
          <a:pPr marL="228600" lvl="1" indent="-228600" algn="l" defTabSz="889000" rtl="0">
            <a:lnSpc>
              <a:spcPct val="90000"/>
            </a:lnSpc>
            <a:spcBef>
              <a:spcPct val="0"/>
            </a:spcBef>
            <a:spcAft>
              <a:spcPct val="20000"/>
            </a:spcAft>
            <a:buChar char="••"/>
          </a:pPr>
          <a:endParaRPr lang="nb-NO" sz="2000" kern="1200" dirty="0">
            <a:latin typeface="Calibri" panose="020F0502020204030204" pitchFamily="34" charset="0"/>
            <a:cs typeface="Calibri" panose="020F0502020204030204" pitchFamily="34" charset="0"/>
          </a:endParaRPr>
        </a:p>
      </dsp:txBody>
      <dsp:txXfrm>
        <a:off x="0" y="684024"/>
        <a:ext cx="6196664" cy="1533870"/>
      </dsp:txXfrm>
    </dsp:sp>
    <dsp:sp modelId="{1377B71F-DAEA-48AA-9DEC-8CC26B97E4C2}">
      <dsp:nvSpPr>
        <dsp:cNvPr id="0" name=""/>
        <dsp:cNvSpPr/>
      </dsp:nvSpPr>
      <dsp:spPr>
        <a:xfrm>
          <a:off x="0" y="2217894"/>
          <a:ext cx="6196664" cy="623610"/>
        </a:xfrm>
        <a:prstGeom prst="roundRect">
          <a:avLst/>
        </a:prstGeom>
        <a:solidFill>
          <a:schemeClr val="accent1">
            <a:lumMod val="20000"/>
            <a:lumOff val="8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მიზნები </a:t>
          </a:r>
          <a:endParaRPr lang="nb-NO" sz="2600" kern="1200" dirty="0">
            <a:latin typeface="Calibri" panose="020F0502020204030204" pitchFamily="34" charset="0"/>
            <a:cs typeface="Calibri" panose="020F0502020204030204" pitchFamily="34" charset="0"/>
          </a:endParaRPr>
        </a:p>
      </dsp:txBody>
      <dsp:txXfrm>
        <a:off x="30442" y="2248336"/>
        <a:ext cx="6135780" cy="562726"/>
      </dsp:txXfrm>
    </dsp:sp>
    <dsp:sp modelId="{40379DC7-52AB-4CF1-96A2-756C81A6B421}">
      <dsp:nvSpPr>
        <dsp:cNvPr id="0" name=""/>
        <dsp:cNvSpPr/>
      </dsp:nvSpPr>
      <dsp:spPr>
        <a:xfrm>
          <a:off x="0" y="2841504"/>
          <a:ext cx="6196664" cy="2744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4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რეაგირების შესაძლებლობების გაძლიერება, ვირუსის ფართომასშტაბიანი გავრცელების აცილებისთვის </a:t>
          </a:r>
          <a:endParaRPr lang="nb-NO"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r>
            <a:rPr lang="ka-GE" sz="2000" kern="1200" dirty="0">
              <a:latin typeface="Calibri" panose="020F0502020204030204" pitchFamily="34" charset="0"/>
              <a:cs typeface="Calibri" panose="020F0502020204030204" pitchFamily="34" charset="0"/>
            </a:rPr>
            <a:t>ჯანდაცვის სისტემის გადაუდებელი მზადყოფნის გაუმჯობესება, </a:t>
          </a:r>
          <a:r>
            <a:rPr lang="en-US" sz="2000" kern="1200" dirty="0">
              <a:latin typeface="Calibri" panose="020F0502020204030204" pitchFamily="34" charset="0"/>
              <a:cs typeface="Calibri" panose="020F0502020204030204" pitchFamily="34" charset="0"/>
            </a:rPr>
            <a:t>COVID-19 </a:t>
          </a:r>
          <a:r>
            <a:rPr lang="ka-GE" sz="2000" kern="1200" dirty="0">
              <a:latin typeface="Calibri" panose="020F0502020204030204" pitchFamily="34" charset="0"/>
              <a:cs typeface="Calibri" panose="020F0502020204030204" pitchFamily="34" charset="0"/>
            </a:rPr>
            <a:t>დაკავშირებული ჯანმრთელობის მძიმე შედეგების შესამცირებლად</a:t>
          </a:r>
          <a:endParaRPr lang="en-US"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20000"/>
            </a:spcAft>
            <a:buChar char="••"/>
          </a:pPr>
          <a:endParaRPr lang="en-US" sz="2000" kern="1200" dirty="0">
            <a:latin typeface="Calibri" panose="020F0502020204030204" pitchFamily="34" charset="0"/>
            <a:cs typeface="Calibri" panose="020F0502020204030204" pitchFamily="34" charset="0"/>
          </a:endParaRPr>
        </a:p>
      </dsp:txBody>
      <dsp:txXfrm>
        <a:off x="0" y="2841504"/>
        <a:ext cx="6196664" cy="2744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51557-55FE-45CC-9577-6A0F384A050C}">
      <dsp:nvSpPr>
        <dsp:cNvPr id="0" name=""/>
        <dsp:cNvSpPr/>
      </dsp:nvSpPr>
      <dsp:spPr>
        <a:xfrm>
          <a:off x="1772634"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a:latin typeface="Calibri" panose="020F0502020204030204" pitchFamily="34" charset="0"/>
              <a:cs typeface="Calibri" panose="020F0502020204030204" pitchFamily="34" charset="0"/>
            </a:rPr>
            <a:t>მხარდამჭერი კვლევები</a:t>
          </a:r>
          <a:endParaRPr lang="nb-NO" sz="2600" kern="1200">
            <a:latin typeface="Calibri" panose="020F0502020204030204" pitchFamily="34" charset="0"/>
            <a:cs typeface="Calibri" panose="020F0502020204030204" pitchFamily="34" charset="0"/>
          </a:endParaRPr>
        </a:p>
      </dsp:txBody>
      <dsp:txXfrm>
        <a:off x="1772634" y="212102"/>
        <a:ext cx="4117787" cy="1286808"/>
      </dsp:txXfrm>
    </dsp:sp>
    <dsp:sp modelId="{6EC2E55B-EF9B-43C8-9FBB-04F2C4B7D4B4}">
      <dsp:nvSpPr>
        <dsp:cNvPr id="0" name=""/>
        <dsp:cNvSpPr/>
      </dsp:nvSpPr>
      <dsp:spPr>
        <a:xfrm>
          <a:off x="1601059" y="26230"/>
          <a:ext cx="900765" cy="135114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BE92C4-04C4-4E39-A472-A49545F50B52}">
      <dsp:nvSpPr>
        <dsp:cNvPr id="0" name=""/>
        <dsp:cNvSpPr/>
      </dsp:nvSpPr>
      <dsp:spPr>
        <a:xfrm>
          <a:off x="6233006" y="212102"/>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ლოგისტიკა, შესყიდვა და მარაგები</a:t>
          </a:r>
          <a:endParaRPr lang="nb-NO" sz="2600" kern="1200" dirty="0">
            <a:latin typeface="Calibri" panose="020F0502020204030204" pitchFamily="34" charset="0"/>
            <a:cs typeface="Calibri" panose="020F0502020204030204" pitchFamily="34" charset="0"/>
          </a:endParaRPr>
        </a:p>
      </dsp:txBody>
      <dsp:txXfrm>
        <a:off x="6233006" y="212102"/>
        <a:ext cx="4117787" cy="1286808"/>
      </dsp:txXfrm>
    </dsp:sp>
    <dsp:sp modelId="{477E7F27-1DCF-4192-869B-E63254F5B0DE}">
      <dsp:nvSpPr>
        <dsp:cNvPr id="0" name=""/>
        <dsp:cNvSpPr/>
      </dsp:nvSpPr>
      <dsp:spPr>
        <a:xfrm>
          <a:off x="6061432" y="26230"/>
          <a:ext cx="900765" cy="135114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63DF28-8645-4FD8-AA19-6FB4ABB5BA98}">
      <dsp:nvSpPr>
        <dsp:cNvPr id="0" name=""/>
        <dsp:cNvSpPr/>
      </dsp:nvSpPr>
      <dsp:spPr>
        <a:xfrm>
          <a:off x="1772634"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საინფორმაციო ტექნოლოგიები და ინოვაციები</a:t>
          </a:r>
          <a:endParaRPr lang="nb-NO" sz="2600" kern="1200" dirty="0">
            <a:latin typeface="Calibri" panose="020F0502020204030204" pitchFamily="34" charset="0"/>
            <a:cs typeface="Calibri" panose="020F0502020204030204" pitchFamily="34" charset="0"/>
          </a:endParaRPr>
        </a:p>
      </dsp:txBody>
      <dsp:txXfrm>
        <a:off x="1772634" y="1832051"/>
        <a:ext cx="4117787" cy="1286808"/>
      </dsp:txXfrm>
    </dsp:sp>
    <dsp:sp modelId="{11CA546B-E89A-4B0B-A59B-DF54C459FA07}">
      <dsp:nvSpPr>
        <dsp:cNvPr id="0" name=""/>
        <dsp:cNvSpPr/>
      </dsp:nvSpPr>
      <dsp:spPr>
        <a:xfrm>
          <a:off x="1601059" y="1646179"/>
          <a:ext cx="900765" cy="135114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C99B6-EFFC-43B4-A05B-C5B35C15473E}">
      <dsp:nvSpPr>
        <dsp:cNvPr id="0" name=""/>
        <dsp:cNvSpPr/>
      </dsp:nvSpPr>
      <dsp:spPr>
        <a:xfrm>
          <a:off x="6233006" y="1832051"/>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მულტისექტორული თანამშრომლობა</a:t>
          </a:r>
          <a:endParaRPr lang="nb-NO" sz="2600" kern="1200" dirty="0">
            <a:latin typeface="Calibri" panose="020F0502020204030204" pitchFamily="34" charset="0"/>
            <a:cs typeface="Calibri" panose="020F0502020204030204" pitchFamily="34" charset="0"/>
          </a:endParaRPr>
        </a:p>
      </dsp:txBody>
      <dsp:txXfrm>
        <a:off x="6233006" y="1832051"/>
        <a:ext cx="4117787" cy="1286808"/>
      </dsp:txXfrm>
    </dsp:sp>
    <dsp:sp modelId="{979F626F-3312-490B-95C6-1662C889FA77}">
      <dsp:nvSpPr>
        <dsp:cNvPr id="0" name=""/>
        <dsp:cNvSpPr/>
      </dsp:nvSpPr>
      <dsp:spPr>
        <a:xfrm>
          <a:off x="6061432" y="1646179"/>
          <a:ext cx="900765" cy="135114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6000" r="-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A802B7-3839-4DC9-8718-5F780BCDF898}">
      <dsp:nvSpPr>
        <dsp:cNvPr id="0" name=""/>
        <dsp:cNvSpPr/>
      </dsp:nvSpPr>
      <dsp:spPr>
        <a:xfrm>
          <a:off x="4002820" y="3452000"/>
          <a:ext cx="4117787" cy="128680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71598" tIns="99060" rIns="99060" bIns="99060" numCol="1" spcCol="1270" anchor="ctr" anchorCtr="0">
          <a:noAutofit/>
        </a:bodyPr>
        <a:lstStyle/>
        <a:p>
          <a:pPr lvl="0" algn="l" defTabSz="1155700" rtl="0">
            <a:lnSpc>
              <a:spcPct val="90000"/>
            </a:lnSpc>
            <a:spcBef>
              <a:spcPct val="0"/>
            </a:spcBef>
            <a:spcAft>
              <a:spcPct val="35000"/>
            </a:spcAft>
          </a:pPr>
          <a:r>
            <a:rPr lang="ka-GE" sz="2600" kern="1200" dirty="0">
              <a:latin typeface="Calibri" panose="020F0502020204030204" pitchFamily="34" charset="0"/>
              <a:cs typeface="Calibri" panose="020F0502020204030204" pitchFamily="34" charset="0"/>
            </a:rPr>
            <a:t>საერთაშორისო ჩართულობა</a:t>
          </a:r>
          <a:endParaRPr lang="nb-NO" sz="2600" kern="1200" dirty="0">
            <a:latin typeface="Calibri" panose="020F0502020204030204" pitchFamily="34" charset="0"/>
            <a:cs typeface="Calibri" panose="020F0502020204030204" pitchFamily="34" charset="0"/>
          </a:endParaRPr>
        </a:p>
      </dsp:txBody>
      <dsp:txXfrm>
        <a:off x="4002820" y="3452000"/>
        <a:ext cx="4117787" cy="1286808"/>
      </dsp:txXfrm>
    </dsp:sp>
    <dsp:sp modelId="{12691B87-F834-422D-925B-6C30C42D36C2}">
      <dsp:nvSpPr>
        <dsp:cNvPr id="0" name=""/>
        <dsp:cNvSpPr/>
      </dsp:nvSpPr>
      <dsp:spPr>
        <a:xfrm>
          <a:off x="3831246" y="3266128"/>
          <a:ext cx="900765" cy="135114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3000" r="-8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A9097-285A-4511-9B98-C85B22A99A76}">
      <dsp:nvSpPr>
        <dsp:cNvPr id="0" name=""/>
        <dsp:cNvSpPr/>
      </dsp:nvSpPr>
      <dsp:spPr>
        <a:xfrm>
          <a:off x="6939" y="982253"/>
          <a:ext cx="2373339" cy="403803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ka-GE" sz="1700" kern="1200" dirty="0"/>
            <a:t>ეფექტური და მოქნილი ს / ჯ სისტემა, გამოწვევებზე დროული რეაგირებისთვის</a:t>
          </a:r>
          <a:endParaRPr lang="nb-NO" sz="1700" kern="1200" dirty="0"/>
        </a:p>
      </dsp:txBody>
      <dsp:txXfrm>
        <a:off x="76452" y="1051766"/>
        <a:ext cx="2234313" cy="3899008"/>
      </dsp:txXfrm>
    </dsp:sp>
    <dsp:sp modelId="{F414B326-019D-40F9-BC8C-C6D329DE3904}">
      <dsp:nvSpPr>
        <dsp:cNvPr id="0" name=""/>
        <dsp:cNvSpPr/>
      </dsp:nvSpPr>
      <dsp:spPr>
        <a:xfrm>
          <a:off x="2772604" y="2768632"/>
          <a:ext cx="6518295" cy="2251810"/>
        </a:xfrm>
        <a:prstGeom prst="roundRect">
          <a:avLst>
            <a:gd name="adj" fmla="val 10000"/>
          </a:avLst>
        </a:prstGeom>
        <a:solidFill>
          <a:schemeClr val="accent5">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ka-GE" sz="1400" b="1" kern="1200" dirty="0" smtClean="0"/>
        </a:p>
        <a:p>
          <a:pPr lvl="0" algn="ctr" defTabSz="622300" rtl="0">
            <a:lnSpc>
              <a:spcPct val="90000"/>
            </a:lnSpc>
            <a:spcBef>
              <a:spcPct val="0"/>
            </a:spcBef>
            <a:spcAft>
              <a:spcPct val="35000"/>
            </a:spcAft>
          </a:pPr>
          <a:r>
            <a:rPr lang="ka-GE" sz="1400" b="1" kern="1200" dirty="0" smtClean="0"/>
            <a:t>ინდიკატორები</a:t>
          </a:r>
          <a:endParaRPr lang="ka-GE" sz="1400" b="1" kern="1200" dirty="0"/>
        </a:p>
        <a:p>
          <a:pPr lvl="0" defTabSz="622300" rtl="0">
            <a:lnSpc>
              <a:spcPct val="90000"/>
            </a:lnSpc>
            <a:spcBef>
              <a:spcPct val="0"/>
            </a:spcBef>
            <a:spcAft>
              <a:spcPct val="35000"/>
            </a:spcAft>
          </a:pPr>
          <a:r>
            <a:rPr lang="ka-GE" sz="1400" kern="1200" dirty="0"/>
            <a:t>- 2021 წლის ბოლოს </a:t>
          </a:r>
          <a:r>
            <a:rPr lang="ka-GE" sz="1400" kern="1200" dirty="0" smtClean="0"/>
            <a:t>ქვეყნის ყველა </a:t>
          </a:r>
          <a:r>
            <a:rPr lang="ka-GE" sz="1400" kern="1200" dirty="0"/>
            <a:t>მუნიციპალიტეტში ფუნქციონირებს ს/ჯ ერთეული ეროვნული გაიდლაინის შესაბამისად</a:t>
          </a:r>
          <a:endParaRPr lang="en-US" sz="1400" kern="1200" dirty="0"/>
        </a:p>
        <a:p>
          <a:pPr lvl="0" defTabSz="622300">
            <a:lnSpc>
              <a:spcPct val="90000"/>
            </a:lnSpc>
            <a:spcBef>
              <a:spcPct val="0"/>
            </a:spcBef>
            <a:spcAft>
              <a:spcPct val="35000"/>
            </a:spcAft>
          </a:pPr>
          <a:r>
            <a:rPr lang="ka-GE" sz="1400" kern="1200" dirty="0"/>
            <a:t>- ს/ჯ დასაქმებულ კადრებს 2020 წლის ბოლომდე გავლილი აქვთ სპეციალური ტრენინგი რეაგირებაზე მზადყოფნის, შემთხვევების სწრაფ გამოვლენის და ინფექციებზე </a:t>
          </a:r>
          <a:r>
            <a:rPr lang="ka-GE" sz="1400" kern="1200" dirty="0" smtClean="0"/>
            <a:t>კონტროლისთვის</a:t>
          </a:r>
          <a:r>
            <a:rPr lang="en-US" sz="1400" kern="1200" dirty="0" smtClean="0"/>
            <a:t> - </a:t>
          </a:r>
          <a:r>
            <a:rPr lang="en-US" sz="1400" kern="1200" dirty="0" smtClean="0">
              <a:latin typeface="Calibri" panose="020F0502020204030204" pitchFamily="34" charset="0"/>
              <a:cs typeface="Calibri" panose="020F0502020204030204" pitchFamily="34" charset="0"/>
            </a:rPr>
            <a:t>&gt;</a:t>
          </a:r>
          <a:r>
            <a:rPr lang="en-US" sz="1400" kern="1200" dirty="0" smtClean="0"/>
            <a:t>85%</a:t>
          </a:r>
          <a:endParaRPr lang="en-US" sz="1400" kern="1200" dirty="0"/>
        </a:p>
        <a:p>
          <a:pPr lvl="0" defTabSz="622300">
            <a:lnSpc>
              <a:spcPct val="90000"/>
            </a:lnSpc>
            <a:spcBef>
              <a:spcPct val="0"/>
            </a:spcBef>
            <a:spcAft>
              <a:spcPct val="35000"/>
            </a:spcAft>
          </a:pPr>
          <a:r>
            <a:rPr lang="ka-GE" sz="1400" kern="1200" dirty="0"/>
            <a:t>- შექმნილია </a:t>
          </a:r>
          <a:r>
            <a:rPr lang="en-US" sz="1400" kern="1200" dirty="0"/>
            <a:t>COVID-19-</a:t>
          </a:r>
          <a:r>
            <a:rPr lang="ka-GE" sz="1400" kern="1200" dirty="0"/>
            <a:t>ზე რეაგირების სახელმწიფო პროგრამა, 2021 წლის ჩათვლით სტაბილური საბიუჯეტო მხარდაჭერითა და </a:t>
          </a:r>
          <a:r>
            <a:rPr lang="ka-GE" sz="1400" kern="1200" dirty="0" smtClean="0"/>
            <a:t>რესურსებით, საჭიროებისას გაგრძელების შესაძლებლობით </a:t>
          </a:r>
          <a:endParaRPr lang="en-US" sz="1400" kern="1200" dirty="0"/>
        </a:p>
        <a:p>
          <a:pPr lvl="0" algn="l" defTabSz="622300" rtl="0">
            <a:lnSpc>
              <a:spcPct val="90000"/>
            </a:lnSpc>
            <a:spcBef>
              <a:spcPct val="0"/>
            </a:spcBef>
            <a:spcAft>
              <a:spcPct val="35000"/>
            </a:spcAft>
          </a:pPr>
          <a:endParaRPr lang="nb-NO" sz="1400" kern="1200" dirty="0"/>
        </a:p>
      </dsp:txBody>
      <dsp:txXfrm>
        <a:off x="2838557" y="2834585"/>
        <a:ext cx="6386389" cy="2119904"/>
      </dsp:txXfrm>
    </dsp:sp>
    <dsp:sp modelId="{F1724593-DB63-4A13-8D11-F09E4408365B}">
      <dsp:nvSpPr>
        <dsp:cNvPr id="0" name=""/>
        <dsp:cNvSpPr/>
      </dsp:nvSpPr>
      <dsp:spPr>
        <a:xfrm>
          <a:off x="2718734" y="0"/>
          <a:ext cx="2258345"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ka-GE" sz="1300" b="0" kern="1200" dirty="0"/>
            <a:t>მუნიციპალიტეტებში ს/ჯ სამსახურის ორგანიზაციული მოწყობის მოდელის განახლება</a:t>
          </a:r>
          <a:endParaRPr lang="nb-NO" sz="1300" b="0" kern="1200" dirty="0"/>
        </a:p>
      </dsp:txBody>
      <dsp:txXfrm>
        <a:off x="2784367" y="65633"/>
        <a:ext cx="2127079" cy="2109609"/>
      </dsp:txXfrm>
    </dsp:sp>
    <dsp:sp modelId="{D454E371-16D6-43EA-A83F-B9FF2BD1B466}">
      <dsp:nvSpPr>
        <dsp:cNvPr id="0" name=""/>
        <dsp:cNvSpPr/>
      </dsp:nvSpPr>
      <dsp:spPr>
        <a:xfrm>
          <a:off x="5146308"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0" kern="1200" dirty="0"/>
            <a:t>ს/ჯ მუნიციპალური ცენტრების ადამიანური რესურსების გაძლიერება</a:t>
          </a:r>
          <a:endParaRPr lang="nb-NO" sz="1400" b="0" kern="1200" dirty="0"/>
        </a:p>
      </dsp:txBody>
      <dsp:txXfrm>
        <a:off x="5205314" y="59006"/>
        <a:ext cx="1896605" cy="2122863"/>
      </dsp:txXfrm>
    </dsp:sp>
    <dsp:sp modelId="{7740AA1E-FDE1-4BB2-B90F-9FEE1E0E9CD3}">
      <dsp:nvSpPr>
        <dsp:cNvPr id="0" name=""/>
        <dsp:cNvSpPr/>
      </dsp:nvSpPr>
      <dsp:spPr>
        <a:xfrm>
          <a:off x="7330152" y="0"/>
          <a:ext cx="2014617" cy="2240875"/>
        </a:xfrm>
        <a:prstGeom prst="roundRect">
          <a:avLst>
            <a:gd name="adj" fmla="val 10000"/>
          </a:avLst>
        </a:prstGeom>
        <a:solidFill>
          <a:schemeClr val="accent1">
            <a:lumMod val="20000"/>
            <a:lumOff val="8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0" kern="1200" dirty="0"/>
            <a:t>COVID-19 </a:t>
          </a:r>
          <a:r>
            <a:rPr lang="ka-GE" sz="1400" b="0" kern="1200" dirty="0"/>
            <a:t>რეაგირების ჯანმრთელობის დაცვის სახელმწიფო პროგრამის უწყვეტობის უზრუნველყოფა</a:t>
          </a:r>
          <a:endParaRPr lang="nb-NO" sz="1400" b="0" kern="1200" dirty="0"/>
        </a:p>
      </dsp:txBody>
      <dsp:txXfrm>
        <a:off x="7389158" y="59006"/>
        <a:ext cx="1896605" cy="2122863"/>
      </dsp:txXfrm>
    </dsp:sp>
    <dsp:sp modelId="{A7736C4A-D141-4B1A-89BB-E0C5FDAE336C}">
      <dsp:nvSpPr>
        <dsp:cNvPr id="0" name=""/>
        <dsp:cNvSpPr/>
      </dsp:nvSpPr>
      <dsp:spPr>
        <a:xfrm>
          <a:off x="9683225" y="2779412"/>
          <a:ext cx="2014617" cy="2240875"/>
        </a:xfrm>
        <a:prstGeom prst="roundRect">
          <a:avLst>
            <a:gd name="adj" fmla="val 10000"/>
          </a:avLst>
        </a:prstGeom>
        <a:solidFill>
          <a:schemeClr val="lt1">
            <a:hueOff val="0"/>
            <a:satOff val="0"/>
            <a:lumOff val="0"/>
            <a:alphaOff val="0"/>
          </a:schemeClr>
        </a:solidFill>
        <a:ln w="762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ka-GE" sz="1400" b="1" kern="1200" dirty="0"/>
            <a:t>გრძელვადიანი პერსპექტივა</a:t>
          </a:r>
        </a:p>
        <a:p>
          <a:pPr lvl="0" algn="l" defTabSz="622300" rtl="0">
            <a:lnSpc>
              <a:spcPct val="90000"/>
            </a:lnSpc>
            <a:spcBef>
              <a:spcPct val="0"/>
            </a:spcBef>
            <a:spcAft>
              <a:spcPct val="35000"/>
            </a:spcAft>
          </a:pPr>
          <a:endParaRPr lang="ka-GE" sz="1400" kern="1200" dirty="0"/>
        </a:p>
        <a:p>
          <a:pPr lvl="0" algn="l" defTabSz="622300" rtl="0">
            <a:lnSpc>
              <a:spcPct val="90000"/>
            </a:lnSpc>
            <a:spcBef>
              <a:spcPct val="0"/>
            </a:spcBef>
            <a:spcAft>
              <a:spcPct val="35000"/>
            </a:spcAft>
          </a:pPr>
          <a:r>
            <a:rPr lang="ka-GE" sz="1400" kern="1200" dirty="0"/>
            <a:t>ს/ჯ სამსახურების </a:t>
          </a:r>
          <a:r>
            <a:rPr lang="ka-GE" sz="1400" kern="1200"/>
            <a:t>სრული </a:t>
          </a:r>
          <a:r>
            <a:rPr lang="ka-GE" sz="1400" kern="1200" smtClean="0"/>
            <a:t>რეორგანიზაცია</a:t>
          </a:r>
          <a:endParaRPr lang="nb-NO" sz="1400" kern="1200" dirty="0"/>
        </a:p>
      </dsp:txBody>
      <dsp:txXfrm>
        <a:off x="9742231" y="2838418"/>
        <a:ext cx="1896605" cy="21228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FD6D-B4D0-4475-B1CE-5515680C58AF}">
      <dsp:nvSpPr>
        <dsp:cNvPr id="0" name=""/>
        <dsp:cNvSpPr/>
      </dsp:nvSpPr>
      <dsp:spPr>
        <a:xfrm>
          <a:off x="-116664" y="440994"/>
          <a:ext cx="4458003" cy="487165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18DCA-A8B2-4B92-BCCC-0410A0615340}">
      <dsp:nvSpPr>
        <dsp:cNvPr id="0" name=""/>
        <dsp:cNvSpPr/>
      </dsp:nvSpPr>
      <dsp:spPr>
        <a:xfrm>
          <a:off x="2123373" y="103413"/>
          <a:ext cx="9712651" cy="4871655"/>
        </a:xfrm>
        <a:prstGeom prst="rect">
          <a:avLst/>
        </a:prstGeom>
        <a:solidFill>
          <a:schemeClr val="accent1">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განგაშის </a:t>
          </a:r>
          <a:r>
            <a:rPr lang="ka-GE" sz="3400" kern="1200" dirty="0" smtClean="0">
              <a:latin typeface="Calibri" panose="020F0502020204030204" pitchFamily="34" charset="0"/>
              <a:cs typeface="Calibri" panose="020F0502020204030204" pitchFamily="34" charset="0"/>
            </a:rPr>
            <a:t>სისტემის </a:t>
          </a:r>
          <a:r>
            <a:rPr lang="ka-GE" sz="3400" kern="1200" dirty="0" smtClean="0">
              <a:latin typeface="Calibri" panose="020F0502020204030204" pitchFamily="34" charset="0"/>
              <a:cs typeface="Calibri" panose="020F0502020204030204" pitchFamily="34" charset="0"/>
            </a:rPr>
            <a:t>დანერგვა</a:t>
          </a:r>
          <a:endParaRPr lang="nb-NO" sz="3400" kern="1200" dirty="0">
            <a:latin typeface="Calibri" panose="020F0502020204030204" pitchFamily="34" charset="0"/>
            <a:cs typeface="Calibri" panose="020F0502020204030204" pitchFamily="34" charset="0"/>
          </a:endParaRPr>
        </a:p>
      </dsp:txBody>
      <dsp:txXfrm>
        <a:off x="2123373" y="103413"/>
        <a:ext cx="4856325" cy="2314036"/>
      </dsp:txXfrm>
    </dsp:sp>
    <dsp:sp modelId="{C49EA0E7-2E15-4845-AE8F-F866E73994AD}">
      <dsp:nvSpPr>
        <dsp:cNvPr id="0" name=""/>
        <dsp:cNvSpPr/>
      </dsp:nvSpPr>
      <dsp:spPr>
        <a:xfrm>
          <a:off x="1162144" y="2417449"/>
          <a:ext cx="2314036" cy="231403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EF53E-AC84-4ED9-A5AC-56B6310E7CEC}">
      <dsp:nvSpPr>
        <dsp:cNvPr id="0" name=""/>
        <dsp:cNvSpPr/>
      </dsp:nvSpPr>
      <dsp:spPr>
        <a:xfrm>
          <a:off x="2319163" y="2417449"/>
          <a:ext cx="9321073" cy="2314036"/>
        </a:xfrm>
        <a:prstGeom prst="rect">
          <a:avLst/>
        </a:prstGeom>
        <a:solidFill>
          <a:schemeClr val="tx2">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ka-GE" sz="3400" kern="1200" dirty="0">
              <a:latin typeface="Calibri" panose="020F0502020204030204" pitchFamily="34" charset="0"/>
              <a:cs typeface="Calibri" panose="020F0502020204030204" pitchFamily="34" charset="0"/>
            </a:rPr>
            <a:t>ეპიდემიოლოგიური სამსახურის </a:t>
          </a:r>
          <a:r>
            <a:rPr lang="ka-GE" sz="3400" kern="1200" dirty="0" smtClean="0">
              <a:latin typeface="Calibri" panose="020F0502020204030204" pitchFamily="34" charset="0"/>
              <a:cs typeface="Calibri" panose="020F0502020204030204" pitchFamily="34" charset="0"/>
            </a:rPr>
            <a:t>გაძლიერების ღონისძიებები</a:t>
          </a:r>
          <a:endParaRPr lang="nb-NO" sz="3400" kern="1200" dirty="0">
            <a:latin typeface="Calibri" panose="020F0502020204030204" pitchFamily="34" charset="0"/>
            <a:cs typeface="Calibri" panose="020F0502020204030204" pitchFamily="34" charset="0"/>
          </a:endParaRPr>
        </a:p>
      </dsp:txBody>
      <dsp:txXfrm>
        <a:off x="2319163" y="2417449"/>
        <a:ext cx="4660536" cy="2314036"/>
      </dsp:txXfrm>
    </dsp:sp>
    <dsp:sp modelId="{3DD58128-E2CA-469D-8325-3E9B3F1AA64B}">
      <dsp:nvSpPr>
        <dsp:cNvPr id="0" name=""/>
        <dsp:cNvSpPr/>
      </dsp:nvSpPr>
      <dsp:spPr>
        <a:xfrm>
          <a:off x="6746369" y="103413"/>
          <a:ext cx="512719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მტკიცებულებებზე </a:t>
          </a:r>
          <a:r>
            <a:rPr lang="ka-GE" sz="1400" kern="1200" dirty="0">
              <a:latin typeface="Calibri" panose="020F0502020204030204" pitchFamily="34" charset="0"/>
              <a:cs typeface="Calibri" panose="020F0502020204030204" pitchFamily="34" charset="0"/>
            </a:rPr>
            <a:t>დაფუძნებული, დროული და გამჭირვალე გადაწყვეტილებების </a:t>
          </a:r>
          <a:r>
            <a:rPr lang="ka-GE" sz="1400" kern="1200" dirty="0" smtClean="0">
              <a:latin typeface="Calibri" panose="020F0502020204030204" pitchFamily="34" charset="0"/>
              <a:cs typeface="Calibri" panose="020F0502020204030204" pitchFamily="34" charset="0"/>
            </a:rPr>
            <a:t>მიღება</a:t>
          </a:r>
          <a:endParaRPr lang="nb-NO" sz="1400" kern="1200" dirty="0">
            <a:latin typeface="Calibri" panose="020F0502020204030204" pitchFamily="34" charset="0"/>
            <a:cs typeface="Calibri" panose="020F0502020204030204" pitchFamily="34" charset="0"/>
          </a:endParaRPr>
        </a:p>
        <a:p>
          <a:pPr marL="114300" lvl="1" indent="-114300" algn="l" defTabSz="622300" rtl="0">
            <a:lnSpc>
              <a:spcPct val="90000"/>
            </a:lnSpc>
            <a:spcBef>
              <a:spcPct val="0"/>
            </a:spcBef>
            <a:spcAft>
              <a:spcPct val="15000"/>
            </a:spcAft>
            <a:buChar char="••"/>
          </a:pPr>
          <a:r>
            <a:rPr lang="ka-GE" sz="1400" kern="1200" dirty="0" smtClean="0">
              <a:latin typeface="Calibri" panose="020F0502020204030204" pitchFamily="34" charset="0"/>
              <a:cs typeface="Calibri" panose="020F0502020204030204" pitchFamily="34" charset="0"/>
            </a:rPr>
            <a:t>საზოგადოებასთან გაუმჯობესებული კომუნიკაცია და რეაგირება </a:t>
          </a:r>
          <a:r>
            <a:rPr lang="ka-GE" sz="1400" kern="1200" dirty="0">
              <a:latin typeface="Calibri" panose="020F0502020204030204" pitchFamily="34" charset="0"/>
              <a:cs typeface="Calibri" panose="020F0502020204030204" pitchFamily="34" charset="0"/>
            </a:rPr>
            <a:t>ქცევითი ცვლილებების დროული დანერგვით</a:t>
          </a:r>
          <a:endParaRPr lang="nb-NO" sz="1400" kern="1200" dirty="0">
            <a:latin typeface="Calibri" panose="020F0502020204030204" pitchFamily="34" charset="0"/>
            <a:cs typeface="Calibri" panose="020F0502020204030204" pitchFamily="34" charset="0"/>
          </a:endParaRPr>
        </a:p>
      </dsp:txBody>
      <dsp:txXfrm>
        <a:off x="6746369" y="103413"/>
        <a:ext cx="5127196" cy="2314036"/>
      </dsp:txXfrm>
    </dsp:sp>
    <dsp:sp modelId="{478BF782-1A77-4547-B685-9A9A305656C4}">
      <dsp:nvSpPr>
        <dsp:cNvPr id="0" name=""/>
        <dsp:cNvSpPr/>
      </dsp:nvSpPr>
      <dsp:spPr>
        <a:xfrm>
          <a:off x="6979699" y="2417449"/>
          <a:ext cx="4660536" cy="23140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ადამიანური რესურსების გაძლიერება შემთხვევების გამოვლენისა და კონტაქტების მიდევნებისთვის</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საყრდენი ბაზებით ეპიდზედამხედველობის გაფართოება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 უჩვეულო რესპირატორულ მოვლენებზე დაფუძნებული ადრეული შეტყობინების სისტემის გაძლიერება</a:t>
          </a:r>
          <a:endParaRPr lang="nb-NO" sz="1400" kern="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Char char="••"/>
            <a:tabLst/>
            <a:defRPr/>
          </a:pPr>
          <a:r>
            <a:rPr lang="ka-GE" sz="1400" kern="1200" dirty="0" smtClean="0">
              <a:latin typeface="Calibri" panose="020F0502020204030204" pitchFamily="34" charset="0"/>
              <a:cs typeface="Calibri" panose="020F0502020204030204" pitchFamily="34" charset="0"/>
            </a:rPr>
            <a:t>ეპიდზედამხედველობის მიზნით ელექტრონული ბაზების ინტეგრაციის უზრუნველყოფა</a:t>
          </a:r>
          <a:endParaRPr lang="nb-NO" sz="1400" kern="1200" dirty="0">
            <a:latin typeface="Calibri" panose="020F0502020204030204" pitchFamily="34" charset="0"/>
            <a:cs typeface="Calibri" panose="020F0502020204030204" pitchFamily="34" charset="0"/>
          </a:endParaRPr>
        </a:p>
      </dsp:txBody>
      <dsp:txXfrm>
        <a:off x="6979699" y="2417449"/>
        <a:ext cx="4660536" cy="2314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F7CB5-E716-412A-B385-F751FBC63C62}">
      <dsp:nvSpPr>
        <dsp:cNvPr id="0" name=""/>
        <dsp:cNvSpPr/>
      </dsp:nvSpPr>
      <dsp:spPr>
        <a:xfrm>
          <a:off x="0" y="1721328"/>
          <a:ext cx="11941628" cy="22951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5F569-C7CF-4C20-9A08-5166F4424774}">
      <dsp:nvSpPr>
        <dsp:cNvPr id="0" name=""/>
        <dsp:cNvSpPr/>
      </dsp:nvSpPr>
      <dsp:spPr>
        <a:xfrm>
          <a:off x="5895" y="0"/>
          <a:ext cx="201398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ადამიანური რესურსები ლაბორატორიული დიაგნოსტიკის შესაძლებლობის გაძლიერებისთვის</a:t>
          </a:r>
          <a:endParaRPr lang="nb-NO" sz="1600" kern="1200" dirty="0">
            <a:latin typeface="Calibri" panose="020F0502020204030204" pitchFamily="34" charset="0"/>
            <a:cs typeface="Calibri" panose="020F0502020204030204" pitchFamily="34" charset="0"/>
          </a:endParaRPr>
        </a:p>
      </dsp:txBody>
      <dsp:txXfrm>
        <a:off x="5895" y="0"/>
        <a:ext cx="2013986" cy="2295104"/>
      </dsp:txXfrm>
    </dsp:sp>
    <dsp:sp modelId="{3E221889-5D31-492C-BDD0-455785FB32A8}">
      <dsp:nvSpPr>
        <dsp:cNvPr id="0" name=""/>
        <dsp:cNvSpPr/>
      </dsp:nvSpPr>
      <dsp:spPr>
        <a:xfrm>
          <a:off x="7260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B5845-CAB6-4560-B787-5F73CFC2333B}">
      <dsp:nvSpPr>
        <dsp:cNvPr id="0" name=""/>
        <dsp:cNvSpPr/>
      </dsp:nvSpPr>
      <dsp:spPr>
        <a:xfrm>
          <a:off x="2100041" y="3442656"/>
          <a:ext cx="2110161"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ლაბორატორიული ინფრასტრუქტურის განვითარება </a:t>
          </a:r>
          <a:endParaRPr lang="nb-NO" sz="1600" kern="1200" dirty="0">
            <a:latin typeface="Calibri" panose="020F0502020204030204" pitchFamily="34" charset="0"/>
            <a:cs typeface="Calibri" panose="020F0502020204030204" pitchFamily="34" charset="0"/>
          </a:endParaRPr>
        </a:p>
      </dsp:txBody>
      <dsp:txXfrm>
        <a:off x="2100041" y="3442656"/>
        <a:ext cx="2110161" cy="2295104"/>
      </dsp:txXfrm>
    </dsp:sp>
    <dsp:sp modelId="{3092E6E7-C63B-4B28-8450-B8CA90983E8B}">
      <dsp:nvSpPr>
        <dsp:cNvPr id="0" name=""/>
        <dsp:cNvSpPr/>
      </dsp:nvSpPr>
      <dsp:spPr>
        <a:xfrm>
          <a:off x="286823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41184-C26C-4BE3-9EE4-56DFBA8DB06A}">
      <dsp:nvSpPr>
        <dsp:cNvPr id="0" name=""/>
        <dsp:cNvSpPr/>
      </dsp:nvSpPr>
      <dsp:spPr>
        <a:xfrm>
          <a:off x="4290363" y="0"/>
          <a:ext cx="2364958"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l" defTabSz="711200" rtl="0">
            <a:lnSpc>
              <a:spcPct val="90000"/>
            </a:lnSpc>
            <a:spcBef>
              <a:spcPct val="0"/>
            </a:spcBef>
            <a:spcAft>
              <a:spcPct val="35000"/>
            </a:spcAft>
          </a:pPr>
          <a:r>
            <a:rPr lang="ka-GE" sz="1600" kern="1200" dirty="0">
              <a:latin typeface="Calibri" panose="020F0502020204030204" pitchFamily="34" charset="0"/>
              <a:cs typeface="Calibri" panose="020F0502020204030204" pitchFamily="34" charset="0"/>
            </a:rPr>
            <a:t>COVID-19-ზე ლაბორატორიული დიაგნოსტიკის სერვისის ხარისხის ზედამხედველობა</a:t>
          </a:r>
          <a:endParaRPr lang="nb-NO" sz="1600" kern="1200" dirty="0">
            <a:latin typeface="Calibri" panose="020F0502020204030204" pitchFamily="34" charset="0"/>
            <a:cs typeface="Calibri" panose="020F0502020204030204" pitchFamily="34" charset="0"/>
          </a:endParaRPr>
        </a:p>
      </dsp:txBody>
      <dsp:txXfrm>
        <a:off x="4290363" y="0"/>
        <a:ext cx="2364958" cy="2295104"/>
      </dsp:txXfrm>
    </dsp:sp>
    <dsp:sp modelId="{4B4DDB51-0BBA-4F1B-836D-C4F75B5A60D3}">
      <dsp:nvSpPr>
        <dsp:cNvPr id="0" name=""/>
        <dsp:cNvSpPr/>
      </dsp:nvSpPr>
      <dsp:spPr>
        <a:xfrm>
          <a:off x="5185954"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A3B7-46BA-4D03-9818-BA7CB9A2ACD4}">
      <dsp:nvSpPr>
        <dsp:cNvPr id="0" name=""/>
        <dsp:cNvSpPr/>
      </dsp:nvSpPr>
      <dsp:spPr>
        <a:xfrm>
          <a:off x="6735481" y="3442656"/>
          <a:ext cx="2036366" cy="2295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rtl="0">
            <a:lnSpc>
              <a:spcPct val="90000"/>
            </a:lnSpc>
            <a:spcBef>
              <a:spcPct val="0"/>
            </a:spcBef>
            <a:spcAft>
              <a:spcPct val="35000"/>
            </a:spcAft>
          </a:pPr>
          <a:r>
            <a:rPr lang="ka-GE" sz="1600" b="0" kern="1200" dirty="0">
              <a:latin typeface="Calibri" panose="020F0502020204030204" pitchFamily="34" charset="0"/>
              <a:cs typeface="Calibri" panose="020F0502020204030204" pitchFamily="34" charset="0"/>
            </a:rPr>
            <a:t>COVID-19-ზე ტესტირების </a:t>
          </a:r>
          <a:r>
            <a:rPr lang="ka-GE" sz="1600" b="0" kern="1200" dirty="0" smtClean="0">
              <a:latin typeface="Calibri" panose="020F0502020204030204" pitchFamily="34" charset="0"/>
              <a:cs typeface="Calibri" panose="020F0502020204030204" pitchFamily="34" charset="0"/>
            </a:rPr>
            <a:t>გაფართოება და გრიპსა და </a:t>
          </a:r>
          <a:r>
            <a:rPr lang="en-US" sz="1600" b="0" kern="1200" dirty="0" smtClean="0">
              <a:latin typeface="Calibri" panose="020F0502020204030204" pitchFamily="34" charset="0"/>
              <a:cs typeface="Calibri" panose="020F0502020204030204" pitchFamily="34" charset="0"/>
            </a:rPr>
            <a:t>SARS-CoV-2</a:t>
          </a:r>
          <a:r>
            <a:rPr lang="ka-GE" sz="1600" b="0" kern="1200" dirty="0" smtClean="0">
              <a:latin typeface="Calibri" panose="020F0502020204030204" pitchFamily="34" charset="0"/>
              <a:cs typeface="Calibri" panose="020F0502020204030204" pitchFamily="34" charset="0"/>
            </a:rPr>
            <a:t> ინტეგრირებული ლაბორატორიული დიაგნოსტიკა </a:t>
          </a:r>
          <a:endParaRPr lang="nb-NO" sz="1600" b="0" kern="1200" dirty="0">
            <a:latin typeface="Calibri" panose="020F0502020204030204" pitchFamily="34" charset="0"/>
            <a:cs typeface="Calibri" panose="020F0502020204030204" pitchFamily="34" charset="0"/>
          </a:endParaRPr>
        </a:p>
      </dsp:txBody>
      <dsp:txXfrm>
        <a:off x="6735481" y="3442656"/>
        <a:ext cx="2036366" cy="2295104"/>
      </dsp:txXfrm>
    </dsp:sp>
    <dsp:sp modelId="{9F1EEC07-DE4A-41DD-A91F-C955D7D934D2}">
      <dsp:nvSpPr>
        <dsp:cNvPr id="0" name=""/>
        <dsp:cNvSpPr/>
      </dsp:nvSpPr>
      <dsp:spPr>
        <a:xfrm>
          <a:off x="7466776"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E6DF8B-7B60-466B-A63E-4EA58C7C010C}">
      <dsp:nvSpPr>
        <dsp:cNvPr id="0" name=""/>
        <dsp:cNvSpPr/>
      </dsp:nvSpPr>
      <dsp:spPr>
        <a:xfrm>
          <a:off x="8852008" y="0"/>
          <a:ext cx="1889561" cy="2295104"/>
        </a:xfrm>
        <a:prstGeom prst="rect">
          <a:avLst/>
        </a:prstGeom>
        <a:noFill/>
        <a:ln w="76200">
          <a:solidFill>
            <a:srgbClr val="C00000"/>
          </a:solid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rtl="0">
            <a:lnSpc>
              <a:spcPct val="90000"/>
            </a:lnSpc>
            <a:spcBef>
              <a:spcPct val="0"/>
            </a:spcBef>
            <a:spcAft>
              <a:spcPct val="35000"/>
            </a:spcAft>
          </a:pPr>
          <a:r>
            <a:rPr lang="ka-GE" sz="1400" b="0" kern="1200" dirty="0">
              <a:latin typeface="Calibri" panose="020F0502020204030204" pitchFamily="34" charset="0"/>
              <a:cs typeface="Calibri" panose="020F0502020204030204" pitchFamily="34" charset="0"/>
            </a:rPr>
            <a:t>ლაბორატორიული შესაძლებლობების განვითარების კონცეფცია და ოპტიმიზაციის გეგმა</a:t>
          </a:r>
          <a:endParaRPr lang="nb-NO" sz="1400" b="0" kern="1200" dirty="0">
            <a:latin typeface="Calibri" panose="020F0502020204030204" pitchFamily="34" charset="0"/>
            <a:cs typeface="Calibri" panose="020F0502020204030204" pitchFamily="34" charset="0"/>
          </a:endParaRPr>
        </a:p>
      </dsp:txBody>
      <dsp:txXfrm>
        <a:off x="8852008" y="0"/>
        <a:ext cx="1889561" cy="2295104"/>
      </dsp:txXfrm>
    </dsp:sp>
    <dsp:sp modelId="{BDFEF92F-898A-4D1E-9F51-743C22AB6EA6}">
      <dsp:nvSpPr>
        <dsp:cNvPr id="0" name=""/>
        <dsp:cNvSpPr/>
      </dsp:nvSpPr>
      <dsp:spPr>
        <a:xfrm>
          <a:off x="9509900" y="2581992"/>
          <a:ext cx="573776" cy="5737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4089-5912-482B-8DBE-64CE2D916A7A}">
      <dsp:nvSpPr>
        <dsp:cNvPr id="0" name=""/>
        <dsp:cNvSpPr/>
      </dsp:nvSpPr>
      <dsp:spPr>
        <a:xfrm>
          <a:off x="425347" y="0"/>
          <a:ext cx="10085117" cy="355327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4683" tIns="106680" rIns="106680" bIns="106680" numCol="1" spcCol="1270" anchor="t" anchorCtr="0">
          <a:noAutofit/>
        </a:bodyPr>
        <a:lstStyle/>
        <a:p>
          <a:pPr lvl="0" algn="l" defTabSz="1244600" rtl="0">
            <a:lnSpc>
              <a:spcPct val="90000"/>
            </a:lnSpc>
            <a:spcBef>
              <a:spcPct val="0"/>
            </a:spcBef>
            <a:spcAft>
              <a:spcPct val="35000"/>
            </a:spcAft>
          </a:pPr>
          <a:endParaRPr lang="nb-NO" sz="28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პჯდ-ს საგანგებო მდგომარეობაზე რეაგირების გაუმჯობესება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ტელემედიცინის ტექნოლოგიების დანერგვა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პჯდ სექტორის მომზადება მსუბუქი და საშუალო სიმძიმის მქონე და გამოჯანმრთელებული </a:t>
          </a:r>
          <a:r>
            <a:rPr lang="en-US" sz="2400" kern="1200" dirty="0">
              <a:latin typeface="Calibri" panose="020F0502020204030204" pitchFamily="34" charset="0"/>
              <a:cs typeface="Calibri" panose="020F0502020204030204" pitchFamily="34" charset="0"/>
            </a:rPr>
            <a:t>COVID-19 </a:t>
          </a:r>
          <a:r>
            <a:rPr lang="ka-GE" sz="2400" kern="1200" dirty="0">
              <a:latin typeface="Calibri" panose="020F0502020204030204" pitchFamily="34" charset="0"/>
              <a:cs typeface="Calibri" panose="020F0502020204030204" pitchFamily="34" charset="0"/>
            </a:rPr>
            <a:t>პაციენტების მეთვალყურეობისთვის</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პირველად ჯანდაცვაში ინფექციების კონტროლის გაძლიერება</a:t>
          </a:r>
          <a:endParaRPr lang="nb-NO" sz="2400" kern="1200" dirty="0">
            <a:latin typeface="Calibri" panose="020F0502020204030204" pitchFamily="34" charset="0"/>
            <a:cs typeface="Calibri" panose="020F0502020204030204" pitchFamily="34" charset="0"/>
          </a:endParaRPr>
        </a:p>
        <a:p>
          <a:pPr marL="228600" lvl="1" indent="-228600" algn="l" defTabSz="1066800" rtl="0">
            <a:lnSpc>
              <a:spcPct val="90000"/>
            </a:lnSpc>
            <a:spcBef>
              <a:spcPct val="0"/>
            </a:spcBef>
            <a:spcAft>
              <a:spcPct val="15000"/>
            </a:spcAft>
            <a:buChar char="••"/>
          </a:pPr>
          <a:r>
            <a:rPr lang="ka-GE" sz="2400" kern="1200" dirty="0">
              <a:latin typeface="Calibri" panose="020F0502020204030204" pitchFamily="34" charset="0"/>
              <a:cs typeface="Calibri" panose="020F0502020204030204" pitchFamily="34" charset="0"/>
            </a:rPr>
            <a:t>რუტინული და ესენციური სერვისების უწყვეტი მიწოდება</a:t>
          </a:r>
          <a:endParaRPr lang="nb-NO" sz="2400" kern="1200" dirty="0">
            <a:latin typeface="Calibri" panose="020F0502020204030204" pitchFamily="34" charset="0"/>
            <a:cs typeface="Calibri" panose="020F0502020204030204" pitchFamily="34" charset="0"/>
          </a:endParaRPr>
        </a:p>
      </dsp:txBody>
      <dsp:txXfrm>
        <a:off x="425347" y="0"/>
        <a:ext cx="10085117" cy="3553270"/>
      </dsp:txXfrm>
    </dsp:sp>
    <dsp:sp modelId="{CC83A425-87D1-4A69-9B82-98BD5299EFBF}">
      <dsp:nvSpPr>
        <dsp:cNvPr id="0" name=""/>
        <dsp:cNvSpPr/>
      </dsp:nvSpPr>
      <dsp:spPr>
        <a:xfrm>
          <a:off x="5134" y="271836"/>
          <a:ext cx="2206119" cy="3309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DAB6E-2512-4371-ACC5-FBE69CDAC24B}">
      <dsp:nvSpPr>
        <dsp:cNvPr id="0" name=""/>
        <dsp:cNvSpPr/>
      </dsp:nvSpPr>
      <dsp:spPr>
        <a:xfrm>
          <a:off x="420623" y="826166"/>
          <a:ext cx="10094976" cy="315468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36770" tIns="91440" rIns="91440" bIns="91440" numCol="1" spcCol="1270" anchor="ctr" anchorCtr="0">
          <a:noAutofit/>
        </a:bodyPr>
        <a:lstStyle/>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ჰოსპიტალების გადაუდებელი სიტუაციისთვის მზაობის და კატასტროფების დროს რეაგირების გაუმჯობესება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გადაუდებელ მდგომარეობაზე რეაგირებისთვის ჰოსპიტალების და სასწრაფო გადაუდებელი დახმარების სამსახურების გაძლიერება</a:t>
          </a:r>
        </a:p>
        <a:p>
          <a:pPr lvl="0" algn="l" defTabSz="1066800" rtl="0">
            <a:lnSpc>
              <a:spcPct val="90000"/>
            </a:lnSpc>
            <a:spcBef>
              <a:spcPct val="0"/>
            </a:spcBef>
            <a:spcAft>
              <a:spcPct val="35000"/>
            </a:spcAft>
          </a:pPr>
          <a:r>
            <a:rPr lang="ka-GE" sz="2400" kern="1200" dirty="0">
              <a:latin typeface="Calibri" panose="020F0502020204030204" pitchFamily="34" charset="0"/>
              <a:cs typeface="Calibri" panose="020F0502020204030204" pitchFamily="34" charset="0"/>
            </a:rPr>
            <a:t>- </a:t>
          </a:r>
          <a:r>
            <a:rPr lang="en-US" sz="2400" kern="1200" dirty="0">
              <a:latin typeface="Calibri" panose="020F0502020204030204" pitchFamily="34" charset="0"/>
              <a:cs typeface="Calibri" panose="020F0502020204030204" pitchFamily="34" charset="0"/>
            </a:rPr>
            <a:t>COVID-19</a:t>
          </a:r>
          <a:r>
            <a:rPr lang="ka-GE" sz="2400" kern="1200" dirty="0">
              <a:latin typeface="Calibri" panose="020F0502020204030204" pitchFamily="34" charset="0"/>
              <a:cs typeface="Calibri" panose="020F0502020204030204" pitchFamily="34" charset="0"/>
            </a:rPr>
            <a:t> რეაგირებისთვის ჰოსპიტალური სექტორის მზაობის საკანონმდებლო მხარაჭერა</a:t>
          </a:r>
          <a:endParaRPr lang="nb-NO" sz="2400" kern="1200" dirty="0">
            <a:latin typeface="Calibri" panose="020F0502020204030204" pitchFamily="34" charset="0"/>
            <a:cs typeface="Calibri" panose="020F0502020204030204" pitchFamily="34" charset="0"/>
          </a:endParaRPr>
        </a:p>
      </dsp:txBody>
      <dsp:txXfrm>
        <a:off x="420623" y="826166"/>
        <a:ext cx="10094976" cy="3154680"/>
      </dsp:txXfrm>
    </dsp:sp>
    <dsp:sp modelId="{7A5C7CE6-49E9-4A4B-B8B1-E2491949F093}">
      <dsp:nvSpPr>
        <dsp:cNvPr id="0" name=""/>
        <dsp:cNvSpPr/>
      </dsp:nvSpPr>
      <dsp:spPr>
        <a:xfrm>
          <a:off x="0" y="370490"/>
          <a:ext cx="2208276" cy="33124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B64A7-789E-4165-B6A0-A2AC02AFAA92}">
      <dsp:nvSpPr>
        <dsp:cNvPr id="0" name=""/>
        <dsp:cNvSpPr/>
      </dsp:nvSpPr>
      <dsp:spPr>
        <a:xfrm>
          <a:off x="0" y="407110"/>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r>
            <a:rPr lang="ka-GE" sz="2300" kern="1200" dirty="0">
              <a:latin typeface="Calibri" panose="020F0502020204030204" pitchFamily="34" charset="0"/>
              <a:cs typeface="Calibri" panose="020F0502020204030204" pitchFamily="34" charset="0"/>
            </a:rPr>
            <a:t> </a:t>
          </a:r>
          <a:endParaRPr lang="nb-NO" sz="2300" kern="1200" dirty="0">
            <a:latin typeface="Calibri" panose="020F0502020204030204" pitchFamily="34" charset="0"/>
            <a:cs typeface="Calibri" panose="020F0502020204030204" pitchFamily="34" charset="0"/>
          </a:endParaRPr>
        </a:p>
      </dsp:txBody>
      <dsp:txXfrm>
        <a:off x="53459" y="460569"/>
        <a:ext cx="11483944" cy="988202"/>
      </dsp:txXfrm>
    </dsp:sp>
    <dsp:sp modelId="{993CC0E5-3DDA-4341-BCC4-C1E926A72A27}">
      <dsp:nvSpPr>
        <dsp:cNvPr id="0" name=""/>
        <dsp:cNvSpPr/>
      </dsp:nvSpPr>
      <dsp:spPr>
        <a:xfrm>
          <a:off x="0" y="1502230"/>
          <a:ext cx="11590862" cy="2220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010"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ka-GE" sz="1800" kern="1200" dirty="0">
              <a:latin typeface="Calibri" panose="020F0502020204030204" pitchFamily="34" charset="0"/>
              <a:cs typeface="Calibri" panose="020F0502020204030204" pitchFamily="34" charset="0"/>
            </a:rPr>
            <a:t>ეპიდზედამხედველობის კუთხით</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ლაბორატორიული საქმიანობის გაძლერება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საექთნო მომსახურების გაუმჯობესება</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ინფექციების პრევენციისა და კონტროლის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იმუნიზაციის პოპულარიზაციის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r>
            <a:rPr lang="ka-GE" sz="1800" i="1" kern="1200" dirty="0">
              <a:latin typeface="Calibri" panose="020F0502020204030204" pitchFamily="34" charset="0"/>
              <a:cs typeface="Calibri" panose="020F0502020204030204" pitchFamily="34" charset="0"/>
            </a:rPr>
            <a:t> სოციალური უთანასწორობის აღმოფხვრის მიმართულებით ტრენინგები</a:t>
          </a:r>
          <a:endParaRPr lang="nb-NO" sz="1800" i="1" kern="1200" dirty="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20000"/>
            </a:spcAft>
            <a:buChar char="••"/>
          </a:pPr>
          <a:endParaRPr lang="nb-NO" sz="1800" i="1" kern="1200" dirty="0">
            <a:latin typeface="Calibri" panose="020F0502020204030204" pitchFamily="34" charset="0"/>
            <a:cs typeface="Calibri" panose="020F0502020204030204" pitchFamily="34" charset="0"/>
          </a:endParaRPr>
        </a:p>
      </dsp:txBody>
      <dsp:txXfrm>
        <a:off x="0" y="1502230"/>
        <a:ext cx="11590862" cy="2220301"/>
      </dsp:txXfrm>
    </dsp:sp>
    <dsp:sp modelId="{E5B28D1A-F470-45A1-9F73-73727655D265}">
      <dsp:nvSpPr>
        <dsp:cNvPr id="0" name=""/>
        <dsp:cNvSpPr/>
      </dsp:nvSpPr>
      <dsp:spPr>
        <a:xfrm>
          <a:off x="0" y="3722531"/>
          <a:ext cx="11590862" cy="1095120"/>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ka-GE" sz="2300" kern="1200" dirty="0"/>
            <a:t>სამედიცინო პერსონალის რეგისტრის განვითარება</a:t>
          </a:r>
          <a:endParaRPr lang="nb-NO" sz="2300" kern="1200" dirty="0">
            <a:latin typeface="Calibri" panose="020F0502020204030204" pitchFamily="34" charset="0"/>
            <a:cs typeface="Calibri" panose="020F0502020204030204" pitchFamily="34" charset="0"/>
          </a:endParaRPr>
        </a:p>
      </dsp:txBody>
      <dsp:txXfrm>
        <a:off x="53459" y="3775990"/>
        <a:ext cx="11483944" cy="9882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E83C8-0049-4AEC-A5CA-271E97541C88}"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A6548-1D89-40EE-84A3-BDCC78FA5BF8}" type="slidenum">
              <a:rPr lang="en-US" smtClean="0"/>
              <a:t>‹#›</a:t>
            </a:fld>
            <a:endParaRPr lang="en-US"/>
          </a:p>
        </p:txBody>
      </p:sp>
    </p:spTree>
    <p:extLst>
      <p:ext uri="{BB962C8B-B14F-4D97-AF65-F5344CB8AC3E}">
        <p14:creationId xmlns:p14="http://schemas.microsoft.com/office/powerpoint/2010/main" val="83125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B02749E9-6A8F-4E00-8C49-11A1774539D0}" type="slidenum">
              <a:rPr lang="ru-RU" altLang="en-US" smtClean="0">
                <a:latin typeface="Calibri" panose="020F0502020204030204" pitchFamily="34" charset="0"/>
              </a:rPr>
              <a:pPr/>
              <a:t>1</a:t>
            </a:fld>
            <a:endParaRPr lang="ru-RU" altLang="en-US">
              <a:latin typeface="Calibri" panose="020F0502020204030204" pitchFamily="34" charset="0"/>
            </a:endParaRPr>
          </a:p>
        </p:txBody>
      </p:sp>
      <p:sp>
        <p:nvSpPr>
          <p:cNvPr id="6147" name="Slide Image Placeholder 1"/>
          <p:cNvSpPr>
            <a:spLocks noGrp="1" noRot="1" noChangeAspect="1" noTextEdit="1"/>
          </p:cNvSpPr>
          <p:nvPr>
            <p:ph type="sldImg"/>
          </p:nvPr>
        </p:nvSpPr>
        <p:spPr>
          <a:ln/>
        </p:spPr>
      </p:sp>
      <p:sp>
        <p:nvSpPr>
          <p:cNvPr id="61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sz="1200" kern="1200" dirty="0" smtClean="0">
                <a:solidFill>
                  <a:schemeClr val="tx1"/>
                </a:solidFill>
                <a:effectLst/>
                <a:latin typeface="+mn-lt"/>
                <a:ea typeface="+mn-ea"/>
                <a:cs typeface="+mn-cs"/>
              </a:rPr>
              <a:t>ძვირფასო დამსწრე საზოგადოება, ჩვენთვის პატივია გაგიზიაროთ </a:t>
            </a:r>
            <a:r>
              <a:rPr lang="en-US" sz="1200" kern="1200" dirty="0" smtClean="0">
                <a:solidFill>
                  <a:schemeClr val="tx1"/>
                </a:solidFill>
                <a:effectLst/>
                <a:latin typeface="+mn-lt"/>
                <a:ea typeface="+mn-ea"/>
                <a:cs typeface="+mn-cs"/>
              </a:rPr>
              <a:t>COVID-19 </a:t>
            </a:r>
            <a:r>
              <a:rPr lang="ka-GE" sz="1200" kern="1200" dirty="0" smtClean="0">
                <a:solidFill>
                  <a:schemeClr val="tx1"/>
                </a:solidFill>
                <a:effectLst/>
                <a:latin typeface="+mn-lt"/>
                <a:ea typeface="+mn-ea"/>
                <a:cs typeface="+mn-cs"/>
              </a:rPr>
              <a:t>შემდგომი ტალღებისთვის ჯანდაცვის სექტორის შესაძლებლობების გაძლიერებისა და გადაუდებელი მზადყოფნის გეგმა, რომელზეც ბოლო პერიოდია დარგის ექსპერტები ინტენსიურად მუშაობენ სამინისტროსა და ნსდს-ის გუნდთან ერთად.</a:t>
            </a:r>
            <a:endParaRPr lang="en-US" sz="1200" kern="1200" dirty="0" smtClean="0">
              <a:solidFill>
                <a:schemeClr val="tx1"/>
              </a:solidFill>
              <a:effectLst/>
              <a:latin typeface="+mn-lt"/>
              <a:ea typeface="+mn-ea"/>
              <a:cs typeface="+mn-cs"/>
            </a:endParaRPr>
          </a:p>
          <a:p>
            <a:r>
              <a:rPr lang="ka-GE" baseline="0" dirty="0" smtClean="0"/>
              <a:t>მოგეხსენებათ</a:t>
            </a:r>
            <a:r>
              <a:rPr lang="ka-GE" baseline="0" dirty="0"/>
              <a:t>, პანდემია მსოფლიო მასშტაბით კვლავ </a:t>
            </a:r>
            <a:r>
              <a:rPr lang="ka-GE" baseline="0" dirty="0" smtClean="0"/>
              <a:t>აქტიურ ფაზაშია </a:t>
            </a:r>
            <a:r>
              <a:rPr lang="ka-GE" baseline="0" dirty="0"/>
              <a:t>და ახალი შემთხვევების რაოდენობა მზარდი დინამიკით </a:t>
            </a:r>
            <a:r>
              <a:rPr lang="ka-GE" baseline="0" dirty="0" smtClean="0"/>
              <a:t>გამოირჩევა</a:t>
            </a:r>
            <a:r>
              <a:rPr lang="ka-GE" baseline="0" dirty="0"/>
              <a:t>. შესაბამისად, ჩვენი საქმიანობის საფუძვლად დადებულია, რომ ქვეყანამ, და ჯანდაცვის სექტორმა უნდა მოახდინოს ადაპტაცია და თანაცხოვრება ამ ვირუსთან ერთად. პირველი რიგის პრიორიტეტია, რომ მოვიგოთ ბრძოლა ამ ვირუსის წინააღმდეგ, რისთვისაც ჩვენ გვჭირდება ერთობლივი მუშაობა, მოცემული ყველა შესაძლებლობის გამოყენება. მხედველობაში იყო მიღებული ყველა ის რეკომენდაცია, რაც კორონასთან რეაგირების კუთხით იქნა ჩატარებული, თუმცა ასევე გათვალისწინებულია მანამდე არსებული შეფასებებიც</a:t>
            </a:r>
            <a:endParaRPr lang="ru-RU" altLang="en-US" dirty="0">
              <a:latin typeface="Arial" panose="020B0604020202020204" pitchFamily="34" charset="0"/>
              <a:cs typeface="Arial" panose="020B0604020202020204" pitchFamily="34" charset="0"/>
            </a:endParaRPr>
          </a:p>
        </p:txBody>
      </p:sp>
      <p:sp>
        <p:nvSpPr>
          <p:cNvPr id="61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fld id="{87957644-AA56-43D2-9B0A-06E3C4EEA472}" type="slidenum">
              <a:rPr lang="en-US" altLang="en-US" sz="1200">
                <a:ea typeface="MS PGothic" panose="020B0600070205080204" pitchFamily="34" charset="-128"/>
              </a:rPr>
              <a:pPr algn="r" eaLnBrk="1" hangingPunct="1"/>
              <a:t>1</a:t>
            </a:fld>
            <a:endParaRPr lang="en-US" altLang="en-US" sz="1200">
              <a:ea typeface="MS PGothic" panose="020B0600070205080204" pitchFamily="34" charset="-128"/>
            </a:endParaRPr>
          </a:p>
        </p:txBody>
      </p:sp>
    </p:spTree>
    <p:extLst>
      <p:ext uri="{BB962C8B-B14F-4D97-AF65-F5344CB8AC3E}">
        <p14:creationId xmlns:p14="http://schemas.microsoft.com/office/powerpoint/2010/main" val="224281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ასევე შემუშავებულია ინდიკატორები, რომელიც დაეხმარება ეპიდ სისტემის ეფექტურობის შეფასებასა და გაუმჯობესებაში.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10</a:t>
            </a:fld>
            <a:endParaRPr lang="en-US"/>
          </a:p>
        </p:txBody>
      </p:sp>
    </p:spTree>
    <p:extLst>
      <p:ext uri="{BB962C8B-B14F-4D97-AF65-F5344CB8AC3E}">
        <p14:creationId xmlns:p14="http://schemas.microsoft.com/office/powerpoint/2010/main" val="131718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შემზღუდველი ღონისძიებების შემსუბუქების ფონზე არსებული გავრცელების მაჩვენებლის შენარჩუნების, შემცირების და </a:t>
            </a:r>
            <a:r>
              <a:rPr lang="en-US" sz="1200" kern="1200" dirty="0" smtClean="0">
                <a:solidFill>
                  <a:schemeClr val="tx1"/>
                </a:solidFill>
                <a:effectLst/>
                <a:latin typeface="+mn-lt"/>
                <a:ea typeface="+mn-ea"/>
                <a:cs typeface="+mn-cs"/>
              </a:rPr>
              <a:t>COVID-19-</a:t>
            </a:r>
            <a:r>
              <a:rPr lang="ka-GE" sz="1200" kern="1200" dirty="0" smtClean="0">
                <a:solidFill>
                  <a:schemeClr val="tx1"/>
                </a:solidFill>
                <a:effectLst/>
                <a:latin typeface="+mn-lt"/>
                <a:ea typeface="+mn-ea"/>
                <a:cs typeface="+mn-cs"/>
              </a:rPr>
              <a:t>ის შემდგომი ტალღების მზადებისას მნიშვნელოვანია დიაგნოსტიკაში მონაწილე ლაბორატორიების ზრდა, მოსახლეობის მოცვის და ტესტირებების შესაძლებლობების გაფართოება, რისთვისაც გაუმჯობესდება ინფრასტრუქტურა, მუდმივად განხორციელდება ხარისხზე ზედამხედველობა, ტესტირების გაფართოების ფარგლებში დაინერგება ინტეგრირებული მიდგომა გრიპისა და ახალი კორონავირუსის ლაბორატორიული კვლევებისთვის.</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გრძელვადიან პერსპექტივაში შემუშავებულ იქნება ლაბორატორიული შესაძლებლობების განვითარების კონცეფცია და ოპტიმიზაციის გეგმა.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11</a:t>
            </a:fld>
            <a:endParaRPr lang="en-US"/>
          </a:p>
        </p:txBody>
      </p:sp>
    </p:spTree>
    <p:extLst>
      <p:ext uri="{BB962C8B-B14F-4D97-AF65-F5344CB8AC3E}">
        <p14:creationId xmlns:p14="http://schemas.microsoft.com/office/powerpoint/2010/main" val="228078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განგაშის ბარომეტრის დანერგვა, ტესტირების რაოდენობა ასევე დაეყრდნობა განგაშის სიგნალების დონეს, ეპიდემიოლოგიური სურათის მონაცემებს და კლინიკური, კვლევითი და საზოგადოებრივი ჯანდაცვის კუთხით განსახორციელებელი აქტივობების საჭიროებებს.</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12</a:t>
            </a:fld>
            <a:endParaRPr lang="en-US"/>
          </a:p>
        </p:txBody>
      </p:sp>
    </p:spTree>
    <p:extLst>
      <p:ext uri="{BB962C8B-B14F-4D97-AF65-F5344CB8AC3E}">
        <p14:creationId xmlns:p14="http://schemas.microsoft.com/office/powerpoint/2010/main" val="306517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ჯანდაცვის სექტორის ორიენტირია ტესტირების სხვადასხვა ფორმების დანერგვა, ადგილების დამატება, მოსახლეობის ფართო ფენების მოცვა, ახალი მეთოდოლოგიების ვალიდაცია და გამრავალფეროვნება, რაც მნიშვნელოვანია ხელმისაწვდომობის გაზრდის კუთხითაც. უკვე შემუშავებულია და სრულდებაპულ ტესტირების ალგორითმი, მოძებულია და მოწოდებულ იქნება ნერწყვის ნიმუშის გამოყენებით დიაგნოსტიკა, საჭიროებისას გაფართოვდება მობილური (</a:t>
            </a:r>
            <a:r>
              <a:rPr lang="en-US" sz="1200" kern="1200" dirty="0" smtClean="0">
                <a:solidFill>
                  <a:schemeClr val="tx1"/>
                </a:solidFill>
                <a:effectLst/>
                <a:latin typeface="+mn-lt"/>
                <a:ea typeface="+mn-ea"/>
                <a:cs typeface="+mn-cs"/>
              </a:rPr>
              <a:t>drive through) </a:t>
            </a:r>
            <a:r>
              <a:rPr lang="ka-GE" sz="1200" kern="1200" dirty="0" smtClean="0">
                <a:solidFill>
                  <a:schemeClr val="tx1"/>
                </a:solidFill>
                <a:effectLst/>
                <a:latin typeface="+mn-lt"/>
                <a:ea typeface="+mn-ea"/>
                <a:cs typeface="+mn-cs"/>
              </a:rPr>
              <a:t>ტესტირებაც.</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ასევე გრიპის სეზონში პროგრამაში მონაწილე ლაბორატორიები და  გრიპის საყრდენი ბაზები ჩართული იქნებიან ინტეგრირებულ მიდგომაში გრიპისა და SAR-CoV-2-ის მოლეკულურ დიაგნოსტიკისთვის.</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13</a:t>
            </a:fld>
            <a:endParaRPr lang="en-US"/>
          </a:p>
        </p:txBody>
      </p:sp>
    </p:spTree>
    <p:extLst>
      <p:ext uri="{BB962C8B-B14F-4D97-AF65-F5344CB8AC3E}">
        <p14:creationId xmlns:p14="http://schemas.microsoft.com/office/powerpoint/2010/main" val="2408641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მიმართული იქნება, რომ დიაგნოსტიკა გაფართოვდეს დღიურად ჩასატარებელი 215 / 100 000 მოსახლეზე ტესტირების შესაძლებლობამდე, რაც 8 000 ტესტია დღიურად, ასევე კონცენტრაცია იქნება ბრძანებით გაწერილი პრიორიტეტული ჯგუფების </a:t>
            </a:r>
            <a:r>
              <a:rPr lang="ka-GE" sz="1200" kern="1200" dirty="0" smtClean="0">
                <a:solidFill>
                  <a:schemeClr val="tx1"/>
                </a:solidFill>
                <a:effectLst/>
                <a:latin typeface="+mn-lt"/>
                <a:ea typeface="+mn-ea"/>
                <a:cs typeface="+mn-cs"/>
              </a:rPr>
              <a:t>მოცვასა, რაც თვეში დაახლოებით 150 539</a:t>
            </a:r>
            <a:r>
              <a:rPr lang="ka-GE" sz="1200" kern="1200" baseline="0" dirty="0" smtClean="0">
                <a:solidFill>
                  <a:schemeClr val="tx1"/>
                </a:solidFill>
                <a:effectLst/>
                <a:latin typeface="+mn-lt"/>
                <a:ea typeface="+mn-ea"/>
                <a:cs typeface="+mn-cs"/>
              </a:rPr>
              <a:t> მიზნობრივი ტესტირებაა</a:t>
            </a:r>
            <a:r>
              <a:rPr lang="ka-GE"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და დადებითობის მაჩვენებლის 3% ფარგლებში შენარჩუნებაზე.</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14</a:t>
            </a:fld>
            <a:endParaRPr lang="en-US"/>
          </a:p>
        </p:txBody>
      </p:sp>
    </p:spTree>
    <p:extLst>
      <p:ext uri="{BB962C8B-B14F-4D97-AF65-F5344CB8AC3E}">
        <p14:creationId xmlns:p14="http://schemas.microsoft.com/office/powerpoint/2010/main" val="12199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ოთხი არის </a:t>
            </a:r>
            <a:r>
              <a:rPr lang="en-US" sz="1200" kern="1200" dirty="0" err="1" smtClean="0">
                <a:solidFill>
                  <a:schemeClr val="tx1"/>
                </a:solidFill>
                <a:effectLst/>
                <a:latin typeface="+mn-lt"/>
                <a:ea typeface="+mn-ea"/>
                <a:cs typeface="+mn-cs"/>
              </a:rPr>
              <a:t>პირველადი</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ჯანდაცვის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ქსელის დროული </a:t>
            </a:r>
            <a:r>
              <a:rPr lang="en-US" sz="1200" kern="1200" dirty="0" err="1" smtClean="0">
                <a:solidFill>
                  <a:schemeClr val="tx1"/>
                </a:solidFill>
                <a:effectLst/>
                <a:latin typeface="+mn-lt"/>
                <a:ea typeface="+mn-ea"/>
                <a:cs typeface="+mn-cs"/>
              </a:rPr>
              <a:t>გაძლიერება</a:t>
            </a:r>
            <a:r>
              <a:rPr lang="ka-GE" sz="1200" kern="1200" dirty="0" smtClean="0">
                <a:solidFill>
                  <a:schemeClr val="tx1"/>
                </a:solidFill>
                <a:effectLst/>
                <a:latin typeface="+mn-lt"/>
                <a:ea typeface="+mn-ea"/>
                <a:cs typeface="+mn-cs"/>
              </a:rPr>
              <a:t>, რაც გააუმჯობესებს ჯანდაცვის სექტორის რეაგირების დონეს, განტვირთავს ზეწოლას ჰოსპიტალურ სექტორზე, </a:t>
            </a:r>
            <a:r>
              <a:rPr lang="en-US" sz="1200" kern="1200" dirty="0" err="1" smtClean="0">
                <a:solidFill>
                  <a:schemeClr val="tx1"/>
                </a:solidFill>
                <a:effectLst/>
                <a:latin typeface="+mn-lt"/>
                <a:ea typeface="+mn-ea"/>
                <a:cs typeface="+mn-cs"/>
              </a:rPr>
              <a:t>შეამცირებს</a:t>
            </a:r>
            <a:r>
              <a:rPr lang="en-US" sz="1200" kern="1200" dirty="0" smtClean="0">
                <a:solidFill>
                  <a:schemeClr val="tx1"/>
                </a:solidFill>
                <a:effectLst/>
                <a:latin typeface="+mn-lt"/>
                <a:ea typeface="+mn-ea"/>
                <a:cs typeface="+mn-cs"/>
              </a:rPr>
              <a:t> COVID-19–</a:t>
            </a:r>
            <a:r>
              <a:rPr lang="en-US" sz="1200" kern="1200" dirty="0" err="1" smtClean="0">
                <a:solidFill>
                  <a:schemeClr val="tx1"/>
                </a:solidFill>
                <a:effectLst/>
                <a:latin typeface="+mn-lt"/>
                <a:ea typeface="+mn-ea"/>
                <a:cs typeface="+mn-cs"/>
              </a:rPr>
              <a:t>ის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გავლენას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მოსახლეობის </a:t>
            </a:r>
            <a:r>
              <a:rPr lang="en-US" sz="1200" kern="1200" dirty="0" err="1" smtClean="0">
                <a:solidFill>
                  <a:schemeClr val="tx1"/>
                </a:solidFill>
                <a:effectLst/>
                <a:latin typeface="+mn-lt"/>
                <a:ea typeface="+mn-ea"/>
                <a:cs typeface="+mn-cs"/>
              </a:rPr>
              <a:t>ჯანმრთელობასა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და</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კეთილდღეობაზე</a:t>
            </a:r>
            <a:r>
              <a:rPr lang="ka-GE" sz="1200" kern="1200" dirty="0" smtClean="0">
                <a:solidFill>
                  <a:schemeClr val="tx1"/>
                </a:solidFill>
                <a:effectLst/>
                <a:latin typeface="+mn-lt"/>
                <a:ea typeface="+mn-ea"/>
                <a:cs typeface="+mn-cs"/>
              </a:rPr>
              <a:t>, დაეხმარება ქვეყანას შემდგომი შესაძლო ტალღების ნაკლები დანაკარგით მიღებასა და </a:t>
            </a:r>
            <a:r>
              <a:rPr lang="en-US" sz="1200" kern="1200" dirty="0" err="1" smtClean="0">
                <a:solidFill>
                  <a:schemeClr val="tx1"/>
                </a:solidFill>
                <a:effectLst/>
                <a:latin typeface="+mn-lt"/>
                <a:ea typeface="+mn-ea"/>
                <a:cs typeface="+mn-cs"/>
              </a:rPr>
              <a:t>უზრუნველყოფს</a:t>
            </a:r>
            <a:r>
              <a:rPr lang="en-US"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უნივერსალური ჯანდაცვის მიდგომას </a:t>
            </a:r>
            <a:r>
              <a:rPr lang="en-US" sz="1200" kern="1200" dirty="0" smtClean="0">
                <a:solidFill>
                  <a:schemeClr val="tx1"/>
                </a:solidFill>
                <a:effectLst/>
                <a:latin typeface="+mn-lt"/>
                <a:ea typeface="+mn-ea"/>
                <a:cs typeface="+mn-cs"/>
              </a:rPr>
              <a:t>“</a:t>
            </a:r>
            <a:r>
              <a:rPr lang="ka-GE" sz="1200" kern="1200" dirty="0" smtClean="0">
                <a:solidFill>
                  <a:schemeClr val="tx1"/>
                </a:solidFill>
                <a:effectLst/>
                <a:latin typeface="+mn-lt"/>
                <a:ea typeface="+mn-ea"/>
                <a:cs typeface="+mn-cs"/>
              </a:rPr>
              <a:t>ჯანმრთელობა ყველასათვის“ </a:t>
            </a:r>
            <a:r>
              <a:rPr lang="en-US" sz="1200" kern="1200" dirty="0" smtClean="0">
                <a:solidFill>
                  <a:schemeClr val="tx1"/>
                </a:solidFill>
                <a:effectLst/>
                <a:latin typeface="+mn-lt"/>
                <a:ea typeface="+mn-ea"/>
                <a:cs typeface="+mn-cs"/>
              </a:rPr>
              <a:t>.</a:t>
            </a:r>
          </a:p>
          <a:p>
            <a:r>
              <a:rPr lang="ka-GE" sz="1200" kern="1200" dirty="0" smtClean="0">
                <a:solidFill>
                  <a:schemeClr val="tx1"/>
                </a:solidFill>
                <a:effectLst/>
                <a:latin typeface="+mn-lt"/>
                <a:ea typeface="+mn-ea"/>
                <a:cs typeface="+mn-cs"/>
              </a:rPr>
              <a:t>ღონისძიებები მიმართული იქნება პჯდ სექტორის მომზადებაზე, რომ გააძლიეროს ინფექციების კონტროლი, განგაშის შემდგომ დონეზე შესაძლო გადასვლისას შეძლოს შემთხვევების მართა, გამოჯანმრთელებულების მიდევნება და პატრონაჟი, დაინერგოს ტელემედიცინა და ასევე, პჯდ-მ შეძლოს რუტინული და ესენციური სერვისების უწყვეტი მიწოდება</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15</a:t>
            </a:fld>
            <a:endParaRPr lang="en-US"/>
          </a:p>
        </p:txBody>
      </p:sp>
    </p:spTree>
    <p:extLst>
      <p:ext uri="{BB962C8B-B14F-4D97-AF65-F5344CB8AC3E}">
        <p14:creationId xmlns:p14="http://schemas.microsoft.com/office/powerpoint/2010/main" val="864623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მნიშვნელოვანი ინდიკატორებია გადამზადებული პჯდ პერსონალისა და სოფლის ექიმების რაოდენობა, 75% და მეტი, შენარჩუნებული რუტინული და ესენციური სერვისების მაჩვენებელი, რომელიც არ უნდა იყოს 20% ნაკლები და მიმართვიანობა. წინა წლების მონაცემებით იგი შეადგენს 3.2-ს 1 სულ მოსახლეზე.</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16</a:t>
            </a:fld>
            <a:endParaRPr lang="en-US"/>
          </a:p>
        </p:txBody>
      </p:sp>
    </p:spTree>
    <p:extLst>
      <p:ext uri="{BB962C8B-B14F-4D97-AF65-F5344CB8AC3E}">
        <p14:creationId xmlns:p14="http://schemas.microsoft.com/office/powerpoint/2010/main" val="128340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i="1" kern="1200" dirty="0">
                <a:solidFill>
                  <a:schemeClr val="tx1"/>
                </a:solidFill>
                <a:effectLst/>
                <a:latin typeface="+mn-lt"/>
                <a:ea typeface="+mn-ea"/>
                <a:cs typeface="+mn-cs"/>
              </a:rPr>
              <a:t>გამართულად მოფუნქციონირე ჰოსპიტალური სექტორი მდგრადი ჯანდაცვის სისტემის ერთ-ერთი ფუნდამენტია და უზრუნველყოფს </a:t>
            </a:r>
            <a:r>
              <a:rPr lang="en-US" sz="1200" i="1" kern="1200" dirty="0">
                <a:solidFill>
                  <a:schemeClr val="tx1"/>
                </a:solidFill>
                <a:effectLst/>
                <a:latin typeface="+mn-lt"/>
                <a:ea typeface="+mn-ea"/>
                <a:cs typeface="+mn-cs"/>
              </a:rPr>
              <a:t>COVID-19-ის </a:t>
            </a:r>
            <a:r>
              <a:rPr lang="en-US" sz="1200" i="1" kern="1200" dirty="0" err="1">
                <a:solidFill>
                  <a:schemeClr val="tx1"/>
                </a:solidFill>
                <a:effectLst/>
                <a:latin typeface="+mn-lt"/>
                <a:ea typeface="+mn-ea"/>
                <a:cs typeface="+mn-cs"/>
              </a:rPr>
              <a:t>პანდემი</a:t>
            </a:r>
            <a:r>
              <a:rPr lang="ka-GE" sz="1200" i="1" kern="1200" dirty="0">
                <a:solidFill>
                  <a:schemeClr val="tx1"/>
                </a:solidFill>
                <a:effectLst/>
                <a:latin typeface="+mn-lt"/>
                <a:ea typeface="+mn-ea"/>
                <a:cs typeface="+mn-cs"/>
              </a:rPr>
              <a:t>აზე </a:t>
            </a:r>
            <a:r>
              <a:rPr lang="en-US" sz="1200" i="1" kern="1200" dirty="0" err="1">
                <a:solidFill>
                  <a:schemeClr val="tx1"/>
                </a:solidFill>
                <a:effectLst/>
                <a:latin typeface="+mn-lt"/>
                <a:ea typeface="+mn-ea"/>
                <a:cs typeface="+mn-cs"/>
              </a:rPr>
              <a:t>სწრაფ</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და</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ეფექტურ</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რეაგირებას</a:t>
            </a:r>
            <a:r>
              <a:rPr lang="en-US" sz="1200" i="1" kern="1200" dirty="0">
                <a:solidFill>
                  <a:schemeClr val="tx1"/>
                </a:solidFill>
                <a:effectLst/>
                <a:latin typeface="+mn-lt"/>
                <a:ea typeface="+mn-ea"/>
                <a:cs typeface="+mn-cs"/>
              </a:rPr>
              <a:t>. </a:t>
            </a:r>
            <a:r>
              <a:rPr lang="ka-GE" sz="1200" i="1" kern="1200" dirty="0">
                <a:solidFill>
                  <a:schemeClr val="tx1"/>
                </a:solidFill>
                <a:effectLst/>
                <a:latin typeface="+mn-lt"/>
                <a:ea typeface="+mn-ea"/>
                <a:cs typeface="+mn-cs"/>
              </a:rPr>
              <a:t>ადამიანური რესურსებით სათანადოდ მომზადებული და თანამედროვე ინფრასტრუქტურით აღჭურვილი სტაციონარები გარანტიაა დაინფიცირებული პაციენტების გადარჩენისა და გამოჯანმრთელებისთვის.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17</a:t>
            </a:fld>
            <a:endParaRPr lang="en-US"/>
          </a:p>
        </p:txBody>
      </p:sp>
    </p:spTree>
    <p:extLst>
      <p:ext uri="{BB962C8B-B14F-4D97-AF65-F5344CB8AC3E}">
        <p14:creationId xmlns:p14="http://schemas.microsoft.com/office/powerpoint/2010/main" val="3000584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შემუშავებულია ინდიკატორები - ინტენსიური მოვლის საწოლების მაჩვენებელი 10 000 მოზარდ </a:t>
            </a:r>
            <a:r>
              <a:rPr lang="ka-GE" sz="1200" kern="1200" dirty="0" smtClean="0">
                <a:solidFill>
                  <a:schemeClr val="tx1"/>
                </a:solidFill>
                <a:effectLst/>
                <a:latin typeface="+mn-lt"/>
                <a:ea typeface="+mn-ea"/>
                <a:cs typeface="+mn-cs"/>
              </a:rPr>
              <a:t>მოსახლეზე</a:t>
            </a:r>
            <a:r>
              <a:rPr lang="en-US" sz="1200" kern="1200" baseline="0" dirty="0" smtClean="0">
                <a:solidFill>
                  <a:schemeClr val="tx1"/>
                </a:solidFill>
                <a:effectLst/>
                <a:latin typeface="+mn-lt"/>
                <a:ea typeface="+mn-ea"/>
                <a:cs typeface="+mn-cs"/>
              </a:rPr>
              <a:t> - </a:t>
            </a:r>
            <a:r>
              <a:rPr lang="ka-GE" sz="1200" kern="1200" baseline="0" dirty="0" smtClean="0">
                <a:solidFill>
                  <a:schemeClr val="tx1"/>
                </a:solidFill>
                <a:effectLst/>
                <a:latin typeface="+mn-lt"/>
                <a:ea typeface="+mn-ea"/>
                <a:cs typeface="+mn-cs"/>
              </a:rPr>
              <a:t>ქვეყნის მონაცემების გათვალისწინებით (მოზრდილი მოსახლეობა 2 800 000; </a:t>
            </a:r>
            <a:r>
              <a:rPr lang="en-US" sz="1200" kern="1200" baseline="0" dirty="0" smtClean="0">
                <a:solidFill>
                  <a:schemeClr val="tx1"/>
                </a:solidFill>
                <a:effectLst/>
                <a:latin typeface="+mn-lt"/>
                <a:ea typeface="+mn-ea"/>
                <a:cs typeface="+mn-cs"/>
              </a:rPr>
              <a:t>ICU </a:t>
            </a:r>
            <a:r>
              <a:rPr lang="ka-GE" sz="1200" kern="1200" baseline="0" dirty="0" smtClean="0">
                <a:solidFill>
                  <a:schemeClr val="tx1"/>
                </a:solidFill>
                <a:effectLst/>
                <a:latin typeface="+mn-lt"/>
                <a:ea typeface="+mn-ea"/>
                <a:cs typeface="+mn-cs"/>
              </a:rPr>
              <a:t>საწოლების რაოდენობა 1 468) ეს მაჩვენებელია 5.2 / 10 000 მოზრდილ მოსახლეობაზე.</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baseline="0" dirty="0" smtClean="0">
                <a:solidFill>
                  <a:schemeClr val="tx1"/>
                </a:solidFill>
                <a:effectLst/>
                <a:latin typeface="+mn-lt"/>
                <a:ea typeface="+mn-ea"/>
                <a:cs typeface="+mn-cs"/>
              </a:rPr>
              <a:t>ჯანდაცვის სექტორში 2020 წლის ბოლომდე დაგეგმილია 150 კრიტიკული საწოლის დამატება, რაც ამ ციფრს გაზრდის 1 618-მდე, ხოლო მაჩვენებელი (რას სამიზნე იქნება) ხდება 5.8 / 10 000 მოზარდი მოსახლეობა.</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იმ </a:t>
            </a:r>
            <a:r>
              <a:rPr lang="ka-GE" sz="1200" kern="1200" dirty="0" smtClean="0">
                <a:solidFill>
                  <a:schemeClr val="tx1"/>
                </a:solidFill>
                <a:effectLst/>
                <a:latin typeface="+mn-lt"/>
                <a:ea typeface="+mn-ea"/>
                <a:cs typeface="+mn-cs"/>
              </a:rPr>
              <a:t>სამედიცინო პერსონალის რაოდენობა, რომელსაც გავლილი აქვს ინფექციების კონტროლის ტრენინგი და ჰოსპიტალების რაოდენობა, რომლებიც აკმაყოფილებენ ინფექციების კონტროლზე მოთხოვნებს.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18</a:t>
            </a:fld>
            <a:endParaRPr lang="en-US"/>
          </a:p>
        </p:txBody>
      </p:sp>
    </p:spTree>
    <p:extLst>
      <p:ext uri="{BB962C8B-B14F-4D97-AF65-F5344CB8AC3E}">
        <p14:creationId xmlns:p14="http://schemas.microsoft.com/office/powerpoint/2010/main" val="105039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ამოცანა 6 ჯანდაცვის სექტორის გადაუდებელი მზაობის მნიშვნელოვანი კომპონენტია და მოიცავს სამედიცინო პერსონალის მომზადება აკადემიური ინსტიტუციების ჩართულობით, სადაც გათვალისწინებულია ყველა საჭირო რესურსის ტრენინგი და გადამზადება: საზოგადოებრივი ჯანმრთელობის სპეციალისტები, ეპიდემიოლოგები, ლაბორატორიის პერსონალი, პჯდ გუნდში შემავალი კადრები, სასწრაფო-გადაუდებელი სამსახურის და ჰოსპიტალურ სექტორში მომუშავე ექიმები.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აქტუალობიდან გამომდინარე, წინა ხაზზე მყოფი სამედიცინო პერსონალის დაცვის მიზნით, ინტენსიურად ჩატარდება ინფექციების პრევენციისა და კონტროლის ტრენინგები.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19</a:t>
            </a:fld>
            <a:endParaRPr lang="en-US"/>
          </a:p>
        </p:txBody>
      </p:sp>
    </p:spTree>
    <p:extLst>
      <p:ext uri="{BB962C8B-B14F-4D97-AF65-F5344CB8AC3E}">
        <p14:creationId xmlns:p14="http://schemas.microsoft.com/office/powerpoint/2010/main" val="3763318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ka-GE" sz="1200" b="0" i="0" u="none" strike="noStrike" kern="1200" dirty="0">
                <a:solidFill>
                  <a:schemeClr val="tx1"/>
                </a:solidFill>
                <a:effectLst/>
                <a:latin typeface="+mn-lt"/>
                <a:ea typeface="+mn-ea"/>
                <a:cs typeface="+mn-cs"/>
              </a:rPr>
              <a:t>გასათვალისწინებელია, რომ მოკლე პერიოდში ჯანდაცვის სექტორი ვერ შეძლებს რადიკალურ ცვლილებებს, თუმცა გადაწყვეტილებები სწრაფად არის მისაღები და ფუნდამენტური ცვლილებებისთვის სწორი ხედვა, მიმართულება და სამოქმედო ჩარჩო </a:t>
            </a:r>
            <a:r>
              <a:rPr lang="ka-GE" sz="1200" b="0" i="0" u="none" strike="noStrike" kern="1200" dirty="0" smtClean="0">
                <a:solidFill>
                  <a:schemeClr val="tx1"/>
                </a:solidFill>
                <a:effectLst/>
                <a:latin typeface="+mn-lt"/>
                <a:ea typeface="+mn-ea"/>
                <a:cs typeface="+mn-cs"/>
              </a:rPr>
              <a:t>ახლა </a:t>
            </a:r>
            <a:r>
              <a:rPr lang="ka-GE" sz="1200" b="0" i="0" u="none" strike="noStrike" kern="1200" dirty="0">
                <a:solidFill>
                  <a:schemeClr val="tx1"/>
                </a:solidFill>
                <a:effectLst/>
                <a:latin typeface="+mn-lt"/>
                <a:ea typeface="+mn-ea"/>
                <a:cs typeface="+mn-cs"/>
              </a:rPr>
              <a:t>უნდა შემუშავდეს. </a:t>
            </a:r>
          </a:p>
          <a:p>
            <a:pPr rtl="0"/>
            <a:r>
              <a:rPr lang="ka-GE" sz="1200" b="0" i="0" u="none" strike="noStrike" kern="1200" dirty="0">
                <a:solidFill>
                  <a:schemeClr val="tx1"/>
                </a:solidFill>
                <a:effectLst/>
                <a:latin typeface="+mn-lt"/>
                <a:ea typeface="+mn-ea"/>
                <a:cs typeface="+mn-cs"/>
              </a:rPr>
              <a:t>წარმოდგენილი გეგმა ეფუძნება შემდეგ პრინციპებს:..</a:t>
            </a:r>
            <a:endParaRPr lang="ka-GE" b="0" dirty="0">
              <a:effectLst/>
            </a:endParaRPr>
          </a:p>
          <a:p>
            <a:r>
              <a:rPr lang="ka-GE" dirty="0"/>
              <a:t/>
            </a:r>
            <a:br>
              <a:rPr lang="ka-GE" dirty="0"/>
            </a:b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a:t>
            </a:fld>
            <a:endParaRPr lang="en-US"/>
          </a:p>
        </p:txBody>
      </p:sp>
    </p:spTree>
    <p:extLst>
      <p:ext uri="{BB962C8B-B14F-4D97-AF65-F5344CB8AC3E}">
        <p14:creationId xmlns:p14="http://schemas.microsoft.com/office/powerpoint/2010/main" val="2243308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20</a:t>
            </a:fld>
            <a:endParaRPr lang="en-US"/>
          </a:p>
        </p:txBody>
      </p:sp>
    </p:spTree>
    <p:extLst>
      <p:ext uri="{BB962C8B-B14F-4D97-AF65-F5344CB8AC3E}">
        <p14:creationId xmlns:p14="http://schemas.microsoft.com/office/powerpoint/2010/main" val="2570598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ბოლო, ასევე საკმაოდ მნიშვნელოვანი ამოცანაა მოსახლეობის ყველა ფენის ინფორმირება COVID-19– ით გამოწვეული ჯანმრთელობის რისკების და პრევენციული ზომების შესახებ, გავრცელების შემცირებისა და ინფიცირების ალბათობის შესამცირებლად.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ჩამოყალიბებული იქნება განსახვავებული მიდგომა მაღალი და დაბალი რისკის ჯგუფებისათვის, შშ პირებისათვის და ცხოვრების ჯანსაღი წესის კამპანია ადაპტირებულ იქნება ახალ რეალობასტან რაც გამოიწვია კორონა ვირუსმა.</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21</a:t>
            </a:fld>
            <a:endParaRPr lang="en-US"/>
          </a:p>
        </p:txBody>
      </p:sp>
    </p:spTree>
    <p:extLst>
      <p:ext uri="{BB962C8B-B14F-4D97-AF65-F5344CB8AC3E}">
        <p14:creationId xmlns:p14="http://schemas.microsoft.com/office/powerpoint/2010/main" val="188200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ინდიკატორები - შესაბამისი სამოქმედო გეგმების არსებობა და მათი სწრაფი რეორგანიზაციის შესაძლებლობა საჭიროების წარმოქმნისას</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22</a:t>
            </a:fld>
            <a:endParaRPr lang="en-US"/>
          </a:p>
        </p:txBody>
      </p:sp>
    </p:spTree>
    <p:extLst>
      <p:ext uri="{BB962C8B-B14F-4D97-AF65-F5344CB8AC3E}">
        <p14:creationId xmlns:p14="http://schemas.microsoft.com/office/powerpoint/2010/main" val="113341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ქვეყნის ჯანდაცვის სისტემას მუდმივად ექნება ეროვნული სტრატეგიული მარაგი, რომელიც დაეფუძნება დროულ მიწოდებასა და საჭიროებისას მიწოდების გაწერილ სქემას და რომელშიც შევა: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ტესტები;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სასიცოცხლო ფუნქციების მხარდამჭერი მედიკამენტები და აღჭურვილობა (ვენტილატორები);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პერსონალური დაცვის საშუალებები;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ვაქცინები.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23</a:t>
            </a:fld>
            <a:endParaRPr lang="en-US"/>
          </a:p>
        </p:txBody>
      </p:sp>
    </p:spTree>
    <p:extLst>
      <p:ext uri="{BB962C8B-B14F-4D97-AF65-F5344CB8AC3E}">
        <p14:creationId xmlns:p14="http://schemas.microsoft.com/office/powerpoint/2010/main" val="2806597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COVID-19-ის წინააღმდეგ ბრძოლაში ტექნოლოგიური მიღწევების გამოყენება განსაკუთრებულ მნიშვნელობას იძენს. ჯანდაცვის ტექნოლოგიების, ელექტრონული სისტემების და ინოვაციური მეთოდების გამოყენება დამატებით შესაძლებლობად იქცა ყველა იმ ორგანიზაციისთვის, რომელიც ჩართულია კრიზისის მართვის პროცესში. საინფორმაციო ტექნოლოგიების გარეშე შეუძლებელი იქნებოდა:</a:t>
            </a:r>
            <a:endParaRPr lang="en-US" sz="1200"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დისტანციური მუშაობა და ჯანდაცვის სერვისების მიწოდება კრიზისის პერიოდში;</a:t>
            </a:r>
            <a:endParaRPr lang="en-US" sz="1200" u="none" strike="noStrike" kern="1200" dirty="0">
              <a:solidFill>
                <a:schemeClr val="tx1"/>
              </a:solidFill>
              <a:effectLst/>
              <a:latin typeface="+mn-lt"/>
              <a:ea typeface="+mn-ea"/>
              <a:cs typeface="+mn-cs"/>
            </a:endParaRPr>
          </a:p>
          <a:p>
            <a:pPr lvl="0"/>
            <a:r>
              <a:rPr lang="ka-GE" sz="1200" u="none" strike="noStrike" kern="1200" dirty="0">
                <a:solidFill>
                  <a:schemeClr val="tx1"/>
                </a:solidFill>
                <a:effectLst/>
                <a:latin typeface="+mn-lt"/>
                <a:ea typeface="+mn-ea"/>
                <a:cs typeface="+mn-cs"/>
              </a:rPr>
              <a:t>- შემთხვევების, ტესტირებების ელექტრონული აღრიცხვიანობა, მიდევნება, მონიტორინგი.</a:t>
            </a:r>
            <a:endParaRPr lang="en-US" sz="1200" u="none" strike="noStrike"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24</a:t>
            </a:fld>
            <a:endParaRPr lang="en-US"/>
          </a:p>
        </p:txBody>
      </p:sp>
    </p:spTree>
    <p:extLst>
      <p:ext uri="{BB962C8B-B14F-4D97-AF65-F5344CB8AC3E}">
        <p14:creationId xmlns:p14="http://schemas.microsoft.com/office/powerpoint/2010/main" val="2705088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გეგმის შესრულება შეუძლებელი იქნება მულტისექტორული თანამშრომლობისა და კორდინაციის გარეშე, რადგან დამატებითი საჭიროებები მოიცავს ღომნისძიებებს, სადაც აუცილებელია სხვა სამინისტროების ჩართულობა, მათ შორის - უწყვეტი სამედიცინო განათლების სისტემის ამშავება, ჯანსაღი ცხოვრების წესის დანერფვა, საკვების უსაფრთხოება და ზედამხედველობა. გარდა ამისა, მოგეხსენებათ, კორონავირუსის მნიშვნელვანი პრევენციული ღონისძიებაა პირადი ჰიგიენა, შესაბამისად, აუცილებელია უწყვეტი მომარაგება სასმელი წყლით ქვეყნის ყველა რეგიონში, ასევე გასათვალისწინებელია გლობალური დეფიციტის ფონზე პირადი დაცვის საშუალებების წარმოების გაძ₾იერება ქვეყანაში.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25</a:t>
            </a:fld>
            <a:endParaRPr lang="en-US"/>
          </a:p>
        </p:txBody>
      </p:sp>
    </p:spTree>
    <p:extLst>
      <p:ext uri="{BB962C8B-B14F-4D97-AF65-F5344CB8AC3E}">
        <p14:creationId xmlns:p14="http://schemas.microsoft.com/office/powerpoint/2010/main" val="3867866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27</a:t>
            </a:fld>
            <a:endParaRPr lang="en-US"/>
          </a:p>
        </p:txBody>
      </p:sp>
    </p:spTree>
    <p:extLst>
      <p:ext uri="{BB962C8B-B14F-4D97-AF65-F5344CB8AC3E}">
        <p14:creationId xmlns:p14="http://schemas.microsoft.com/office/powerpoint/2010/main" val="8013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28</a:t>
            </a:fld>
            <a:endParaRPr lang="en-US"/>
          </a:p>
        </p:txBody>
      </p:sp>
    </p:spTree>
    <p:extLst>
      <p:ext uri="{BB962C8B-B14F-4D97-AF65-F5344CB8AC3E}">
        <p14:creationId xmlns:p14="http://schemas.microsoft.com/office/powerpoint/2010/main" val="3284912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29</a:t>
            </a:fld>
            <a:endParaRPr lang="en-US"/>
          </a:p>
        </p:txBody>
      </p:sp>
    </p:spTree>
    <p:extLst>
      <p:ext uri="{BB962C8B-B14F-4D97-AF65-F5344CB8AC3E}">
        <p14:creationId xmlns:p14="http://schemas.microsoft.com/office/powerpoint/2010/main" val="2816958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A9B6-F465-4F5B-9B85-45551A3476E5}" type="slidenum">
              <a:rPr lang="en-US" smtClean="0"/>
              <a:t>30</a:t>
            </a:fld>
            <a:endParaRPr lang="en-US"/>
          </a:p>
        </p:txBody>
      </p:sp>
    </p:spTree>
    <p:extLst>
      <p:ext uri="{BB962C8B-B14F-4D97-AF65-F5344CB8AC3E}">
        <p14:creationId xmlns:p14="http://schemas.microsoft.com/office/powerpoint/2010/main" val="34785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dirty="0">
                <a:latin typeface="Calibri" panose="020F0502020204030204" pitchFamily="34" charset="0"/>
                <a:cs typeface="Calibri" panose="020F0502020204030204" pitchFamily="34" charset="0"/>
              </a:rPr>
              <a:t>მომავალი შესაძლო ტალღების მისაღებად მომზადებისას აუცილებელია </a:t>
            </a:r>
            <a:r>
              <a:rPr lang="en-US" dirty="0">
                <a:latin typeface="Calibri" panose="020F0502020204030204" pitchFamily="34" charset="0"/>
                <a:cs typeface="Calibri" panose="020F0502020204030204" pitchFamily="34" charset="0"/>
              </a:rPr>
              <a:t>- </a:t>
            </a: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მოკლე ვადაში ჯანდაცვის სისტემის მობილიზაცია</a:t>
            </a:r>
            <a:endParaRPr lang="nb-NO" dirty="0">
              <a:latin typeface="Calibri" panose="020F0502020204030204" pitchFamily="34" charset="0"/>
              <a:cs typeface="Calibri" panose="020F0502020204030204" pitchFamily="34" charset="0"/>
            </a:endParaRPr>
          </a:p>
          <a:p>
            <a:pPr lvl="0" rtl="0"/>
            <a:r>
              <a:rPr lang="en-US" dirty="0">
                <a:latin typeface="Calibri" panose="020F0502020204030204" pitchFamily="34" charset="0"/>
                <a:cs typeface="Calibri" panose="020F0502020204030204" pitchFamily="34" charset="0"/>
              </a:rPr>
              <a:t>- </a:t>
            </a:r>
            <a:r>
              <a:rPr lang="ka-GE" dirty="0">
                <a:latin typeface="Calibri" panose="020F0502020204030204" pitchFamily="34" charset="0"/>
                <a:cs typeface="Calibri" panose="020F0502020204030204" pitchFamily="34" charset="0"/>
              </a:rPr>
              <a:t>ხანგრძლივვადიან პერსპექტივაში - სისტემის ფუნდამენტური მოდერნიზაცია და გაძლიერება</a:t>
            </a:r>
            <a:endParaRPr lang="nb-NO"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3</a:t>
            </a:fld>
            <a:endParaRPr lang="en-US"/>
          </a:p>
        </p:txBody>
      </p:sp>
    </p:spTree>
    <p:extLst>
      <p:ext uri="{BB962C8B-B14F-4D97-AF65-F5344CB8AC3E}">
        <p14:creationId xmlns:p14="http://schemas.microsoft.com/office/powerpoint/2010/main" val="379194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0A9B6-F465-4F5B-9B85-45551A3476E5}" type="slidenum">
              <a:rPr lang="en-US" smtClean="0"/>
              <a:t>31</a:t>
            </a:fld>
            <a:endParaRPr lang="en-US"/>
          </a:p>
        </p:txBody>
      </p:sp>
    </p:spTree>
    <p:extLst>
      <p:ext uri="{BB962C8B-B14F-4D97-AF65-F5344CB8AC3E}">
        <p14:creationId xmlns:p14="http://schemas.microsoft.com/office/powerpoint/2010/main" val="168793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0" i="0" u="none" strike="noStrike" kern="1200" dirty="0">
                <a:solidFill>
                  <a:schemeClr val="tx1"/>
                </a:solidFill>
                <a:effectLst/>
                <a:latin typeface="+mn-lt"/>
                <a:ea typeface="+mn-ea"/>
                <a:cs typeface="+mn-cs"/>
              </a:rPr>
              <a:t>შესაბამისად, ჩვენს მიერ წარმოდგენილი</a:t>
            </a:r>
            <a:r>
              <a:rPr lang="ka-GE" sz="1200" b="0" i="0" u="none" strike="noStrike" kern="1200" baseline="0" dirty="0">
                <a:solidFill>
                  <a:schemeClr val="tx1"/>
                </a:solidFill>
                <a:effectLst/>
                <a:latin typeface="+mn-lt"/>
                <a:ea typeface="+mn-ea"/>
                <a:cs typeface="+mn-cs"/>
              </a:rPr>
              <a:t> გეგმის ამოცანები, </a:t>
            </a:r>
            <a:r>
              <a:rPr lang="ka-GE" baseline="0" dirty="0"/>
              <a:t>რაზეც დაფუძნებულია დოკუმენტის შინაარსი, შემდეგში მდგომარეობს</a:t>
            </a:r>
            <a:r>
              <a:rPr lang="ka-GE" sz="1200" b="0" i="0" u="none" strike="noStrike" kern="1200" baseline="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 </a:t>
            </a:r>
            <a:endParaRPr lang="ka-GE" b="0" dirty="0">
              <a:effectLst/>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4</a:t>
            </a:fld>
            <a:endParaRPr lang="en-US"/>
          </a:p>
        </p:txBody>
      </p:sp>
    </p:spTree>
    <p:extLst>
      <p:ext uri="{BB962C8B-B14F-4D97-AF65-F5344CB8AC3E}">
        <p14:creationId xmlns:p14="http://schemas.microsoft.com/office/powerpoint/2010/main" val="175844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dirty="0"/>
              <a:t>ასევე გათვალისწინებულია ის მნიშვნელოვანი მიმართულეები, რომლებზეც უნდა გაკეთდეს აქცენტი ამავე</a:t>
            </a:r>
            <a:r>
              <a:rPr lang="ka-GE" baseline="0" dirty="0"/>
              <a:t> პერიოდში, რათა ჯანდაცვის სექტორის მიერ გატარებული ღონისძიებები იყოს უფრო ქმედითი</a:t>
            </a:r>
            <a:endParaRPr lang="en-US"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5</a:t>
            </a:fld>
            <a:endParaRPr lang="en-US"/>
          </a:p>
        </p:txBody>
      </p:sp>
    </p:spTree>
    <p:extLst>
      <p:ext uri="{BB962C8B-B14F-4D97-AF65-F5344CB8AC3E}">
        <p14:creationId xmlns:p14="http://schemas.microsoft.com/office/powerpoint/2010/main" val="48464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დროული ანალიზისა და გადაწყვეტილებების ოპტიმიზაციისთვის, მიზანშეწონილია ჯანდაცვის სამინისტროს დაქვემდებარებაში შეიქმნას სპეციალური ანალიტიკური ჯგუფი (Health Task Force), რომელიც ქვეყანაში ეპიდემიის არსებობისას, მუდმივ რეჟიმში იმუშავებს ჯანდაცვის სისტემის გაძლიერებასა და  მომზადებაზე, უახლესი ინფორმაციის მოძიებაზე, შეფასებისა და სწრაფი რეაგირებისთვის რეკომენდაციების შემუშავებაზე. </a:t>
            </a:r>
            <a:endParaRPr lang="ka-GE"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გეგმა ითვალისწინებს ქვეყანაში განგაშის </a:t>
            </a:r>
            <a:r>
              <a:rPr lang="ka-GE" sz="1200" kern="1200" dirty="0" smtClean="0">
                <a:solidFill>
                  <a:schemeClr val="tx1"/>
                </a:solidFill>
                <a:effectLst/>
                <a:latin typeface="+mn-lt"/>
                <a:ea typeface="+mn-ea"/>
                <a:cs typeface="+mn-cs"/>
              </a:rPr>
              <a:t>სისტემის </a:t>
            </a:r>
            <a:r>
              <a:rPr lang="ka-GE" sz="1200" kern="1200" dirty="0" smtClean="0">
                <a:solidFill>
                  <a:schemeClr val="tx1"/>
                </a:solidFill>
                <a:effectLst/>
                <a:latin typeface="+mn-lt"/>
                <a:ea typeface="+mn-ea"/>
                <a:cs typeface="+mn-cs"/>
              </a:rPr>
              <a:t>დანერგვას (მწვანე, </a:t>
            </a:r>
            <a:r>
              <a:rPr lang="ka-GE" sz="1200" kern="1200" dirty="0" smtClean="0">
                <a:solidFill>
                  <a:schemeClr val="tx1"/>
                </a:solidFill>
                <a:effectLst/>
                <a:latin typeface="+mn-lt"/>
                <a:ea typeface="+mn-ea"/>
                <a:cs typeface="+mn-cs"/>
              </a:rPr>
              <a:t>ყვითელი, ნარინჯისფერი </a:t>
            </a:r>
            <a:r>
              <a:rPr lang="ka-GE" sz="1200" kern="1200" dirty="0" smtClean="0">
                <a:solidFill>
                  <a:schemeClr val="tx1"/>
                </a:solidFill>
                <a:effectLst/>
                <a:latin typeface="+mn-lt"/>
                <a:ea typeface="+mn-ea"/>
                <a:cs typeface="+mn-cs"/>
              </a:rPr>
              <a:t>და წითელი), შესაბამისი მაჩვენებლებით. დამატებითი დეტალებზე მოგახსენებთ მოგვიანებით.</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5A6548-1D89-40EE-84A3-BDCC78FA5BF8}" type="slidenum">
              <a:rPr lang="en-US" smtClean="0"/>
              <a:t>6</a:t>
            </a:fld>
            <a:endParaRPr lang="en-US"/>
          </a:p>
        </p:txBody>
      </p:sp>
    </p:spTree>
    <p:extLst>
      <p:ext uri="{BB962C8B-B14F-4D97-AF65-F5344CB8AC3E}">
        <p14:creationId xmlns:p14="http://schemas.microsoft.com/office/powerpoint/2010/main" val="356510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რაც შეეხება კონკრეტულად ამოცანებს - მოგახსენბთ, რომ პირველი არის საზოგადოებრივი ჯანმრტელობის სისტემის გაძლიერება, რადგან იგი იყოს ეფექტური და მოქნილი და შეძლოს გამოწვევების შესაბამისად დროული რეაგირება. </a:t>
            </a:r>
            <a:endParaRPr lang="en-US" sz="1200" kern="1200" dirty="0" smtClean="0">
              <a:solidFill>
                <a:schemeClr val="tx1"/>
              </a:solidFill>
              <a:effectLst/>
              <a:latin typeface="+mn-lt"/>
              <a:ea typeface="+mn-ea"/>
              <a:cs typeface="+mn-cs"/>
            </a:endParaRPr>
          </a:p>
          <a:p>
            <a:r>
              <a:rPr lang="ka-GE" sz="1200" b="1" i="1" kern="1200" dirty="0" smtClean="0">
                <a:solidFill>
                  <a:schemeClr val="tx1"/>
                </a:solidFill>
                <a:effectLst/>
                <a:latin typeface="+mn-lt"/>
                <a:ea typeface="+mn-ea"/>
                <a:cs typeface="+mn-cs"/>
              </a:rPr>
              <a:t>მოკლევადიან პერიოდში </a:t>
            </a:r>
            <a:r>
              <a:rPr lang="ka-GE" sz="1200" i="1" kern="1200" dirty="0" smtClean="0">
                <a:solidFill>
                  <a:schemeClr val="tx1"/>
                </a:solidFill>
                <a:effectLst/>
                <a:latin typeface="+mn-lt"/>
                <a:ea typeface="+mn-ea"/>
                <a:cs typeface="+mn-cs"/>
              </a:rPr>
              <a:t>განსახორციელებელი ღონისძიებები მიმართული იქნება ქვეყანაში სტრუქტურულად გამართული, ფინანსურად მდგრადი, თანამედროვე მოთხოვნების შესაბამისად აღჭურვილი, პროფილური კადრების ადეკვატური რაოდენობით დაკომპლექტებული საზოგადოებრივი ჯანმრთელობის სამსახურის უზრუნველსაყოფად.</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7</a:t>
            </a:fld>
            <a:endParaRPr lang="en-US"/>
          </a:p>
        </p:txBody>
      </p:sp>
    </p:spTree>
    <p:extLst>
      <p:ext uri="{BB962C8B-B14F-4D97-AF65-F5344CB8AC3E}">
        <p14:creationId xmlns:p14="http://schemas.microsoft.com/office/powerpoint/2010/main" val="190403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მეორე ამოცანა არის ეპიდემიოლოგიური სამსახურის გაძლიერება და შემუშავებული ღონისძიებები ქვეყანას დაეხმარება: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ეპიდემიის გავრცელების გაუმჯობესებული მართვასა და</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ჯანდაცვის სისტემას პრევენციის გუმჯობესებაში</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8</a:t>
            </a:fld>
            <a:endParaRPr lang="en-US"/>
          </a:p>
        </p:txBody>
      </p:sp>
    </p:spTree>
    <p:extLst>
      <p:ext uri="{BB962C8B-B14F-4D97-AF65-F5344CB8AC3E}">
        <p14:creationId xmlns:p14="http://schemas.microsoft.com/office/powerpoint/2010/main" val="26754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ქვეყნის ეპიდემიოლოგიური რეაგირების და გაძლიერების ფარგლებში, დაინერგება ეპიდსიტუაციაზე დაყრდნობით შემუშავებული მეთოდური რეკომენდაცია განგაშის სიგნალის ამოქმედების </a:t>
            </a:r>
            <a:r>
              <a:rPr lang="ka-GE" sz="1200" kern="1200" dirty="0" smtClean="0">
                <a:solidFill>
                  <a:schemeClr val="tx1"/>
                </a:solidFill>
                <a:effectLst/>
                <a:latin typeface="+mn-lt"/>
                <a:ea typeface="+mn-ea"/>
                <a:cs typeface="+mn-cs"/>
              </a:rPr>
              <a:t>ოთხი </a:t>
            </a:r>
            <a:r>
              <a:rPr lang="ka-GE" sz="1200" kern="1200" dirty="0">
                <a:solidFill>
                  <a:schemeClr val="tx1"/>
                </a:solidFill>
                <a:effectLst/>
                <a:latin typeface="+mn-lt"/>
                <a:ea typeface="+mn-ea"/>
                <a:cs typeface="+mn-cs"/>
              </a:rPr>
              <a:t>დონით, რის საფუძველზეც, საჭიროებისას, ქვეყნის ეპიდემიოლოგიური და საგანგებო შემთხვევებზე რეაგირებისა და კოორდინირების სამსახური რეკომენდაციას მიაწვდის ჯანდაცვის სამინისტროს შესაბამისი რეაგირების განხორციელებისთვის. აღნიშნული მეთოდური რეკომენდაცია დამტკიცდება მინისტრის ბრძანებით, რის შემდეგაც მოხდება მიზნობრივი ტრენინგების მიწოდება მეთოდური რეკომენდაციის გასაცნობად</a:t>
            </a:r>
            <a:endParaRPr lang="en-US" dirty="0"/>
          </a:p>
        </p:txBody>
      </p:sp>
      <p:sp>
        <p:nvSpPr>
          <p:cNvPr id="4" name="Slide Number Placeholder 3"/>
          <p:cNvSpPr>
            <a:spLocks noGrp="1"/>
          </p:cNvSpPr>
          <p:nvPr>
            <p:ph type="sldNum" sz="quarter" idx="10"/>
          </p:nvPr>
        </p:nvSpPr>
        <p:spPr/>
        <p:txBody>
          <a:bodyPr/>
          <a:lstStyle/>
          <a:p>
            <a:fld id="{945A6548-1D89-40EE-84A3-BDCC78FA5BF8}" type="slidenum">
              <a:rPr lang="en-US" smtClean="0"/>
              <a:t>9</a:t>
            </a:fld>
            <a:endParaRPr lang="en-US"/>
          </a:p>
        </p:txBody>
      </p:sp>
    </p:spTree>
    <p:extLst>
      <p:ext uri="{BB962C8B-B14F-4D97-AF65-F5344CB8AC3E}">
        <p14:creationId xmlns:p14="http://schemas.microsoft.com/office/powerpoint/2010/main" val="73528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16.09.2020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96928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16.09.2020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80436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16.09.2020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404398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60589D97-80D5-4450-A4DA-D79F4A9635A6}" type="datetimeFigureOut">
              <a:rPr lang="nb-NO" smtClean="0"/>
              <a:t>16.09.2020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9490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89D97-80D5-4450-A4DA-D79F4A9635A6}" type="datetimeFigureOut">
              <a:rPr lang="nb-NO" smtClean="0"/>
              <a:t>16.09.2020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29871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60589D97-80D5-4450-A4DA-D79F4A9635A6}" type="datetimeFigureOut">
              <a:rPr lang="nb-NO" smtClean="0"/>
              <a:t>16.09.2020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7691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60589D97-80D5-4450-A4DA-D79F4A9635A6}" type="datetimeFigureOut">
              <a:rPr lang="nb-NO" smtClean="0"/>
              <a:t>16.09.2020</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07095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60589D97-80D5-4450-A4DA-D79F4A9635A6}" type="datetimeFigureOut">
              <a:rPr lang="nb-NO" smtClean="0"/>
              <a:t>16.09.2020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12060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89D97-80D5-4450-A4DA-D79F4A9635A6}" type="datetimeFigureOut">
              <a:rPr lang="nb-NO" smtClean="0"/>
              <a:t>16.09.2020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148034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16.09.2020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307387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589D97-80D5-4450-A4DA-D79F4A9635A6}" type="datetimeFigureOut">
              <a:rPr lang="nb-NO" smtClean="0"/>
              <a:t>16.09.2020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3132739-D6CE-4CDE-8FFE-D9FAAE5065F5}" type="slidenum">
              <a:rPr lang="nb-NO" smtClean="0"/>
              <a:t>‹#›</a:t>
            </a:fld>
            <a:endParaRPr lang="nb-NO"/>
          </a:p>
        </p:txBody>
      </p:sp>
    </p:spTree>
    <p:extLst>
      <p:ext uri="{BB962C8B-B14F-4D97-AF65-F5344CB8AC3E}">
        <p14:creationId xmlns:p14="http://schemas.microsoft.com/office/powerpoint/2010/main" val="22564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9D97-80D5-4450-A4DA-D79F4A9635A6}" type="datetimeFigureOut">
              <a:rPr lang="nb-NO" smtClean="0"/>
              <a:t>16.09.2020</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32739-D6CE-4CDE-8FFE-D9FAAE5065F5}" type="slidenum">
              <a:rPr lang="nb-NO" smtClean="0"/>
              <a:t>‹#›</a:t>
            </a:fld>
            <a:endParaRPr lang="nb-NO"/>
          </a:p>
        </p:txBody>
      </p:sp>
    </p:spTree>
    <p:extLst>
      <p:ext uri="{BB962C8B-B14F-4D97-AF65-F5344CB8AC3E}">
        <p14:creationId xmlns:p14="http://schemas.microsoft.com/office/powerpoint/2010/main" val="215522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5125" name="Rectangle 6"/>
          <p:cNvSpPr>
            <a:spLocks noChangeArrowheads="1"/>
          </p:cNvSpPr>
          <p:nvPr/>
        </p:nvSpPr>
        <p:spPr bwMode="auto">
          <a:xfrm>
            <a:off x="3180080" y="6223001"/>
            <a:ext cx="489712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ka-GE" altLang="en-US" sz="1300" b="1" dirty="0">
                <a:solidFill>
                  <a:schemeClr val="bg1"/>
                </a:solidFill>
                <a:latin typeface="Calibri" panose="020F0502020204030204" pitchFamily="34" charset="0"/>
              </a:rPr>
              <a:t>დაავადებათა კონტროლისა და საზოგადოებრივი ჯანმრთელობის ეროვნული ცენტრი</a:t>
            </a:r>
            <a:endParaRPr lang="ru-RU" altLang="en-US" sz="1300" b="1" dirty="0">
              <a:solidFill>
                <a:schemeClr val="bg1"/>
              </a:solidFill>
              <a:latin typeface="Calibri" panose="020F0502020204030204" pitchFamily="34" charset="0"/>
            </a:endParaRPr>
          </a:p>
        </p:txBody>
      </p:sp>
      <p:sp>
        <p:nvSpPr>
          <p:cNvPr id="4" name="Title 3"/>
          <p:cNvSpPr>
            <a:spLocks noGrp="1"/>
          </p:cNvSpPr>
          <p:nvPr>
            <p:ph type="ctrTitle"/>
          </p:nvPr>
        </p:nvSpPr>
        <p:spPr/>
        <p:txBody>
          <a:bodyPr>
            <a:noAutofit/>
          </a:bodyPr>
          <a:lstStyle/>
          <a:p>
            <a:r>
              <a:rPr lang="ka-GE" sz="4000" b="1" dirty="0">
                <a:solidFill>
                  <a:srgbClr val="080808"/>
                </a:solidFill>
                <a:latin typeface="Calibri" panose="020F0502020204030204" pitchFamily="34" charset="0"/>
                <a:cs typeface="Calibri" panose="020F0502020204030204" pitchFamily="34" charset="0"/>
              </a:rPr>
              <a:t>ჯანდაცვის სექტორის შესაძლებლობების გაძლიერება და გადაუდებელი მზადყოფნა  COVID-19 შემდგომი ტალღებისთვის</a:t>
            </a:r>
            <a:endParaRPr lang="en-US" sz="4000" dirty="0"/>
          </a:p>
        </p:txBody>
      </p:sp>
      <p:sp>
        <p:nvSpPr>
          <p:cNvPr id="5" name="Subtitle 4"/>
          <p:cNvSpPr>
            <a:spLocks noGrp="1"/>
          </p:cNvSpPr>
          <p:nvPr>
            <p:ph type="subTitle" idx="1"/>
          </p:nvPr>
        </p:nvSpPr>
        <p:spPr>
          <a:xfrm>
            <a:off x="1524000" y="3886518"/>
            <a:ext cx="9144000" cy="1081722"/>
          </a:xfrm>
        </p:spPr>
        <p:txBody>
          <a:bodyPr/>
          <a:lstStyle/>
          <a:p>
            <a:r>
              <a:rPr lang="ka-GE" i="1" dirty="0">
                <a:solidFill>
                  <a:srgbClr val="080808"/>
                </a:solidFill>
                <a:latin typeface="Calibri" panose="020F0502020204030204" pitchFamily="34" charset="0"/>
                <a:cs typeface="Calibri" panose="020F0502020204030204" pitchFamily="34" charset="0"/>
              </a:rPr>
              <a:t>ჯანდაცვის სექტორის სამოქმედო გეგმა</a:t>
            </a:r>
            <a:r>
              <a:rPr lang="en-US" i="1" dirty="0">
                <a:solidFill>
                  <a:srgbClr val="080808"/>
                </a:solidFill>
                <a:latin typeface="Calibri" panose="020F0502020204030204" pitchFamily="34" charset="0"/>
                <a:cs typeface="Calibri" panose="020F0502020204030204" pitchFamily="34" charset="0"/>
              </a:rPr>
              <a:t> 2020-2021</a:t>
            </a:r>
            <a:endParaRPr lang="nb-NO" dirty="0">
              <a:solidFill>
                <a:srgbClr val="080808"/>
              </a:solidFill>
              <a:latin typeface="Calibri" panose="020F0502020204030204" pitchFamily="34" charset="0"/>
              <a:cs typeface="Calibri" panose="020F0502020204030204" pitchFamily="34" charset="0"/>
            </a:endParaRPr>
          </a:p>
          <a:p>
            <a:endParaRPr lang="en-US" dirty="0"/>
          </a:p>
        </p:txBody>
      </p:sp>
      <p:sp>
        <p:nvSpPr>
          <p:cNvPr id="14" name="Subtitle 2"/>
          <p:cNvSpPr txBox="1">
            <a:spLocks/>
          </p:cNvSpPr>
          <p:nvPr/>
        </p:nvSpPr>
        <p:spPr>
          <a:xfrm>
            <a:off x="9279774" y="5486401"/>
            <a:ext cx="2770910" cy="3717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ka-GE" sz="1600" dirty="0" smtClean="0">
                <a:latin typeface="Calibri" panose="020F0502020204030204" pitchFamily="34" charset="0"/>
                <a:cs typeface="Calibri" panose="020F0502020204030204" pitchFamily="34" charset="0"/>
              </a:rPr>
              <a:t>სექტემბერი</a:t>
            </a:r>
            <a:r>
              <a:rPr lang="ka-GE" sz="1600" dirty="0">
                <a:latin typeface="Calibri" panose="020F0502020204030204" pitchFamily="34" charset="0"/>
                <a:cs typeface="Calibri" panose="020F0502020204030204" pitchFamily="34" charset="0"/>
              </a:rPr>
              <a:t>, 2020</a:t>
            </a:r>
            <a:endParaRPr lang="nb-NO"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8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9F7CCCC-2972-4EB3-868A-A23DB128876A}"/>
              </a:ext>
            </a:extLst>
          </p:cNvPr>
          <p:cNvSpPr>
            <a:spLocks noGrp="1"/>
          </p:cNvSpPr>
          <p:nvPr>
            <p:ph type="title"/>
          </p:nvPr>
        </p:nvSpPr>
        <p:spPr>
          <a:xfrm>
            <a:off x="956826" y="1112969"/>
            <a:ext cx="3937298" cy="4166010"/>
          </a:xfrm>
        </p:spPr>
        <p:txBody>
          <a:bodyPr>
            <a:normAutofit/>
          </a:bodyPr>
          <a:lstStyle/>
          <a:p>
            <a:pPr>
              <a:spcBef>
                <a:spcPts val="0"/>
              </a:spcBef>
            </a:pPr>
            <a:r>
              <a:rPr lang="ka-GE" sz="4100">
                <a:solidFill>
                  <a:srgbClr val="FFFFFF"/>
                </a:solidFill>
                <a:cs typeface="Calibri"/>
              </a:rPr>
              <a:t>ინდიკატორები</a:t>
            </a:r>
            <a:endParaRPr lang="en-US" sz="4100">
              <a:solidFill>
                <a:srgbClr val="FFFFFF"/>
              </a:solidFill>
              <a:latin typeface="Calibri"/>
              <a:ea typeface="+mj-lt"/>
              <a:cs typeface="+mj-lt"/>
            </a:endParaRPr>
          </a:p>
        </p:txBody>
      </p:sp>
      <p:sp>
        <p:nvSpPr>
          <p:cNvPr id="33" name="Freeform: Shape 32">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A109F176-D3EB-45FD-A5E0-1546C08B3D0C}"/>
              </a:ext>
            </a:extLst>
          </p:cNvPr>
          <p:cNvSpPr>
            <a:spLocks noGrp="1"/>
          </p:cNvSpPr>
          <p:nvPr>
            <p:ph idx="1"/>
          </p:nvPr>
        </p:nvSpPr>
        <p:spPr>
          <a:xfrm>
            <a:off x="5189917" y="1112969"/>
            <a:ext cx="6163883" cy="4267936"/>
          </a:xfrm>
        </p:spPr>
        <p:txBody>
          <a:bodyPr vert="horz" lIns="91440" tIns="45720" rIns="91440" bIns="45720" rtlCol="0" anchor="t">
            <a:normAutofit/>
          </a:bodyPr>
          <a:lstStyle/>
          <a:p>
            <a:pPr marL="285750" indent="-285750">
              <a:spcBef>
                <a:spcPts val="0"/>
              </a:spcBef>
              <a:spcAft>
                <a:spcPts val="600"/>
              </a:spcAft>
              <a:buFont typeface="Arial,Sans-Serif" panose="020B0604020202020204" pitchFamily="34" charset="0"/>
            </a:pPr>
            <a:r>
              <a:rPr lang="ka-GE" dirty="0">
                <a:latin typeface="Calibri" panose="020F0502020204030204" pitchFamily="34" charset="0"/>
                <a:cs typeface="Calibri" panose="020F0502020204030204" pitchFamily="34" charset="0"/>
              </a:rPr>
              <a:t>დადასტურების შესახებ პირველადი შეტყობინება ს</a:t>
            </a:r>
            <a:r>
              <a:rPr lang="en-US" dirty="0">
                <a:latin typeface="Calibri" panose="020F0502020204030204" pitchFamily="34" charset="0"/>
                <a:cs typeface="Calibri" panose="020F0502020204030204" pitchFamily="34" charset="0"/>
              </a:rPr>
              <a:t>/</a:t>
            </a:r>
            <a:r>
              <a:rPr lang="ka-GE" dirty="0">
                <a:latin typeface="Calibri" panose="020F0502020204030204" pitchFamily="34" charset="0"/>
                <a:cs typeface="Calibri" panose="020F0502020204030204" pitchFamily="34" charset="0"/>
              </a:rPr>
              <a:t>ჯ სისტემაში შემოსულია დადასტურებიდან 24 </a:t>
            </a:r>
            <a:r>
              <a:rPr lang="ka-GE" dirty="0" smtClean="0">
                <a:latin typeface="Calibri" panose="020F0502020204030204" pitchFamily="34" charset="0"/>
                <a:cs typeface="Calibri" panose="020F0502020204030204" pitchFamily="34" charset="0"/>
              </a:rPr>
              <a:t>საათში - &gt;80%</a:t>
            </a:r>
            <a:endParaRPr lang="en-US" dirty="0" smtClean="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a:p>
            <a:pPr marL="285750" indent="-285750">
              <a:spcBef>
                <a:spcPts val="0"/>
              </a:spcBef>
              <a:spcAft>
                <a:spcPts val="600"/>
              </a:spcAft>
              <a:buFont typeface="Arial,Sans-Serif" panose="020B0604020202020204" pitchFamily="34" charset="0"/>
              <a:buChar char="•"/>
            </a:pPr>
            <a:r>
              <a:rPr lang="ka-GE" dirty="0">
                <a:latin typeface="Calibri" panose="020F0502020204030204" pitchFamily="34" charset="0"/>
                <a:cs typeface="Calibri" panose="020F0502020204030204" pitchFamily="34" charset="0"/>
              </a:rPr>
              <a:t>დზეის-ში რეგისტრირებული დადასტურებულ შემთხვევებში შევსებულია ინდიკატორული </a:t>
            </a:r>
            <a:r>
              <a:rPr lang="ka-GE" dirty="0" smtClean="0">
                <a:latin typeface="Calibri" panose="020F0502020204030204" pitchFamily="34" charset="0"/>
                <a:cs typeface="Calibri" panose="020F0502020204030204" pitchFamily="34" charset="0"/>
              </a:rPr>
              <a:t>ცვლადები - &gt;60</a:t>
            </a:r>
            <a:r>
              <a:rPr lang="ka-GE"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285750" indent="-285750">
              <a:spcBef>
                <a:spcPts val="0"/>
              </a:spcBef>
              <a:spcAft>
                <a:spcPts val="600"/>
              </a:spcAft>
              <a:buFont typeface="Arial,Sans-Serif" panose="020B0604020202020204" pitchFamily="34" charset="0"/>
            </a:pPr>
            <a:endParaRPr lang="en-US" dirty="0">
              <a:latin typeface="Calibri" panose="020F0502020204030204" pitchFamily="34" charset="0"/>
              <a:ea typeface="+mn-lt"/>
              <a:cs typeface="Calibri" panose="020F0502020204030204" pitchFamily="34" charset="0"/>
            </a:endParaRPr>
          </a:p>
        </p:txBody>
      </p:sp>
      <p:sp>
        <p:nvSpPr>
          <p:cNvPr id="39" name="Freeform: Shape 38">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059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296"/>
            <a:ext cx="10614891" cy="798657"/>
          </a:xfrm>
        </p:spPr>
        <p:txBody>
          <a:bodyPr>
            <a:noAutofit/>
          </a:bodyPr>
          <a:lstStyle/>
          <a:p>
            <a:r>
              <a:rPr lang="ka-GE" sz="3200" dirty="0">
                <a:latin typeface="Calibri" panose="020F0502020204030204" pitchFamily="34" charset="0"/>
                <a:cs typeface="Calibri" panose="020F0502020204030204" pitchFamily="34" charset="0"/>
              </a:rPr>
              <a:t>ამოცანა 3: ლაბორატორიული სისტემების გაძლიერება, დიაგნოსტიკა და ტესტირება </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7617195"/>
              </p:ext>
            </p:extLst>
          </p:nvPr>
        </p:nvGraphicFramePr>
        <p:xfrm>
          <a:off x="119743" y="980102"/>
          <a:ext cx="11941628" cy="5737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8495820" y="1122746"/>
            <a:ext cx="2916820" cy="369332"/>
          </a:xfrm>
          <a:prstGeom prst="rect">
            <a:avLst/>
          </a:prstGeom>
          <a:noFill/>
        </p:spPr>
        <p:txBody>
          <a:bodyPr wrap="square" rtlCol="0">
            <a:spAutoFit/>
          </a:bodyPr>
          <a:lstStyle/>
          <a:p>
            <a:pPr algn="ctr"/>
            <a:r>
              <a:rPr lang="ka-GE" dirty="0">
                <a:solidFill>
                  <a:srgbClr val="C00000"/>
                </a:solidFill>
              </a:rPr>
              <a:t>გრძელვადიანი</a:t>
            </a:r>
            <a:endParaRPr lang="en-US" dirty="0">
              <a:solidFill>
                <a:srgbClr val="C00000"/>
              </a:solidFill>
            </a:endParaRPr>
          </a:p>
        </p:txBody>
      </p:sp>
    </p:spTree>
    <p:extLst>
      <p:ext uri="{BB962C8B-B14F-4D97-AF65-F5344CB8AC3E}">
        <p14:creationId xmlns:p14="http://schemas.microsoft.com/office/powerpoint/2010/main" val="753961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a16="http://schemas.microsoft.com/office/drawing/2014/main" xmlns=""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xmlns=""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
            <a:extLst>
              <a:ext uri="{FF2B5EF4-FFF2-40B4-BE49-F238E27FC236}">
                <a16:creationId xmlns:a16="http://schemas.microsoft.com/office/drawing/2014/main" xmlns=""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287132748"/>
              </p:ext>
            </p:extLst>
          </p:nvPr>
        </p:nvGraphicFramePr>
        <p:xfrm>
          <a:off x="200718" y="46300"/>
          <a:ext cx="11663199" cy="6794385"/>
        </p:xfrm>
        <a:graphic>
          <a:graphicData uri="http://schemas.openxmlformats.org/drawingml/2006/table">
            <a:tbl>
              <a:tblPr firstRow="1" firstCol="1" bandRow="1"/>
              <a:tblGrid>
                <a:gridCol w="4695373"/>
                <a:gridCol w="6967826"/>
              </a:tblGrid>
              <a:tr h="914399">
                <a:tc>
                  <a:txBody>
                    <a:bodyPr/>
                    <a:lstStyle/>
                    <a:p>
                      <a:pPr algn="ctr">
                        <a:lnSpc>
                          <a:spcPct val="107000"/>
                        </a:lnSpc>
                        <a:spcAft>
                          <a:spcPts val="0"/>
                        </a:spcAft>
                      </a:pPr>
                      <a:r>
                        <a:rPr lang="ka-GE" sz="2800" b="1" dirty="0">
                          <a:effectLst/>
                          <a:latin typeface="Calibri" panose="020F0502020204030204" pitchFamily="34" charset="0"/>
                          <a:ea typeface="Times New Roman" panose="02020603050405020304" pitchFamily="18" charset="0"/>
                          <a:cs typeface="Times New Roman" panose="02020603050405020304" pitchFamily="18" charset="0"/>
                        </a:rPr>
                        <a:t>მწვანე განგაშის დონე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dirty="0">
                          <a:effectLst/>
                          <a:latin typeface="Calibri" panose="020F0502020204030204" pitchFamily="34" charset="0"/>
                          <a:ea typeface="Times New Roman" panose="02020603050405020304" pitchFamily="18" charset="0"/>
                          <a:cs typeface="Times New Roman" panose="02020603050405020304" pitchFamily="18" charset="0"/>
                        </a:rPr>
                        <a:t>ახალი ნორმა</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ფოკუსირება ხდება ზედამხედველობასა და სამკურნალო მიზნით ტესტირებაზე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995310">
                <a:tc>
                  <a:txBody>
                    <a:bodyPr/>
                    <a:lstStyle/>
                    <a:p>
                      <a:pPr algn="ctr">
                        <a:lnSpc>
                          <a:spcPct val="107000"/>
                        </a:lnSpc>
                        <a:spcAft>
                          <a:spcPts val="0"/>
                        </a:spcAft>
                      </a:pPr>
                      <a:r>
                        <a:rPr lang="ka-GE" sz="2800" b="1" dirty="0">
                          <a:effectLst/>
                          <a:latin typeface="Calibri" panose="020F0502020204030204" pitchFamily="34" charset="0"/>
                          <a:ea typeface="Times New Roman" panose="02020603050405020304" pitchFamily="18" charset="0"/>
                          <a:cs typeface="Times New Roman" panose="02020603050405020304" pitchFamily="18" charset="0"/>
                        </a:rPr>
                        <a:t>ყვითელი განგაშის დონე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dirty="0">
                          <a:effectLst/>
                          <a:latin typeface="Calibri" panose="020F0502020204030204" pitchFamily="34" charset="0"/>
                          <a:ea typeface="Times New Roman" panose="02020603050405020304" pitchFamily="18" charset="0"/>
                          <a:cs typeface="Times New Roman" panose="02020603050405020304" pitchFamily="18" charset="0"/>
                        </a:rPr>
                        <a:t>დაბალი</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a:lnSpc>
                          <a:spcPct val="107000"/>
                        </a:lnSpc>
                        <a:spcAft>
                          <a:spcPts val="0"/>
                        </a:spcAft>
                      </a:pP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მაჩვენებელი არის 1/500 მოსახლეზე</a:t>
                      </a:r>
                      <a:endParaRPr lang="ka-GE"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r>
              <a:tr h="1588073">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ნარინჯისფერი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საშუალო</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ka-GE" sz="2000"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•ტესტირება, კონტაქტების მიდევნება და იზოლაცია აგრესიულად მიმდინარეობს, განსაკუთრებით მოწყვლად პოპულაციაში, რომ მაქსიმუმ 2 თვეში ინფექციის გავრცელება შემცირდეს და ქვეყანამ შეძლოს ჩვეული ეკონომიკური საქმიანობის გაგრძელება</a:t>
                      </a:r>
                    </a:p>
                    <a:p>
                      <a:pPr>
                        <a:lnSpc>
                          <a:spcPct val="107000"/>
                        </a:lnSpc>
                        <a:spcAft>
                          <a:spcPts val="0"/>
                        </a:spcAft>
                      </a:pP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dirty="0" smtClean="0">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1/375 მოსახლეზე </a:t>
                      </a:r>
                      <a:endParaRPr lang="ka-GE"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1588073">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წითელი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მაღალი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c>
                  <a:txBody>
                    <a:bodyPr/>
                    <a:lstStyle/>
                    <a:p>
                      <a:pPr>
                        <a:lnSpc>
                          <a:spcPct val="107000"/>
                        </a:lnSpc>
                        <a:spcAft>
                          <a:spcPts val="0"/>
                        </a:spcAft>
                      </a:pPr>
                      <a:r>
                        <a:rPr lang="ka-GE" sz="20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2000"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20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 თვის განმავლობაში გაძლიერებულია ტესტირება და კონტაქტების მიდევნება, განსაკუთებით მოწყვლადი პოპულაციისთვის</a:t>
                      </a:r>
                    </a:p>
                    <a:p>
                      <a:pPr>
                        <a:lnSpc>
                          <a:spcPct val="107000"/>
                        </a:lnSpc>
                        <a:spcAft>
                          <a:spcPts val="0"/>
                        </a:spcAft>
                      </a:pPr>
                      <a:r>
                        <a:rPr lang="ka-GE" sz="20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2000" b="1" kern="1200" baseline="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ka-GE" sz="2000" b="1"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ტესტირების დღიური მინიმალური მაჩვენებელი არის 1/250 მოსახლეზე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r>
            </a:tbl>
          </a:graphicData>
        </a:graphic>
      </p:graphicFrame>
    </p:spTree>
    <p:extLst>
      <p:ext uri="{BB962C8B-B14F-4D97-AF65-F5344CB8AC3E}">
        <p14:creationId xmlns:p14="http://schemas.microsoft.com/office/powerpoint/2010/main" val="400133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54A3646-77FE-4862-96CE-45260829B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3F6FA249-9C10-48B9-9F72-1F333D8A94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xmlns="" id="{036894FA-6F9A-4863-AEC5-B734F422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xmlns="" id="{6B103C0B-E1BF-4BF0-9605-7426160F9E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xmlns="" id="{B796B9AB-146B-42B0-B1F4-7EF69C521A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xmlns="" id="{0B8CEE20-F67A-4CFC-88F1-4C942EB624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xmlns="" id="{6B823E68-E880-4A79-82AD-6088E1DEAD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xmlns="" id="{C90FFE78-151B-4C6F-893F-6832706022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xmlns="" id="{3A2B9B53-0432-42A0-ACC1-23CCDB1183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xmlns="" id="{142954D5-E17A-4C4B-B575-9D2BE72C64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xmlns="" id="{2317E4B1-5573-4066-895C-2FB759804A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xmlns="" id="{EBA723B4-613D-41FA-93E8-94173C930F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xmlns="" id="{D2693AEC-A60D-40B1-87B3-1EF30A56D4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xmlns="" id="{0EFB57B1-129C-4CA5-9513-29226043BF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xmlns="" id="{AC89A1FD-35E1-4574-A439-61C20F457D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xmlns="" id="{4D55D1DF-59D8-4B47-87C4-FB3A82689A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xmlns="" id="{F99FF32E-3548-4B4D-894E-B3A06C12A7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xmlns="" id="{5005D0D4-EFA9-4355-BA9B-A7B46F9412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xmlns="" id="{6350B02F-5937-44B9-83F4-9C970BE963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xmlns="" id="{F21A245F-C10F-495E-BD0E-CE576C7F0D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xmlns="" id="{6F524856-7B56-403B-B504-044710FD54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xmlns="" id="{4E6D29BC-894B-4228-9F3F-92037EA396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xmlns="" id="{E03B2DC6-DF02-45CB-AC7C-6EBBD359C3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xmlns="" id="{700D0C16-8549-4373-8B7C-3555082CEA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BF49C97-208D-4A26-A035-690F5D501904}"/>
              </a:ext>
            </a:extLst>
          </p:cNvPr>
          <p:cNvSpPr>
            <a:spLocks noGrp="1"/>
          </p:cNvSpPr>
          <p:nvPr>
            <p:ph type="title"/>
          </p:nvPr>
        </p:nvSpPr>
        <p:spPr>
          <a:xfrm>
            <a:off x="2880360" y="841248"/>
            <a:ext cx="6227064" cy="1234440"/>
          </a:xfrm>
        </p:spPr>
        <p:txBody>
          <a:bodyPr anchor="t">
            <a:normAutofit/>
          </a:bodyPr>
          <a:lstStyle/>
          <a:p>
            <a:r>
              <a:rPr lang="ka-GE" sz="3700" dirty="0">
                <a:solidFill>
                  <a:schemeClr val="accent1"/>
                </a:solidFill>
                <a:latin typeface="Calibri" panose="020F0502020204030204" pitchFamily="34" charset="0"/>
                <a:cs typeface="Calibri" panose="020F0502020204030204" pitchFamily="34" charset="0"/>
              </a:rPr>
              <a:t>ტესტირების შესაძლებლობების გაზრდა</a:t>
            </a:r>
            <a:endParaRPr lang="nb-NO" sz="3700" dirty="0">
              <a:solidFill>
                <a:schemeClr val="accent1"/>
              </a:solidFill>
              <a:latin typeface="Calibri" panose="020F0502020204030204" pitchFamily="34" charset="0"/>
              <a:ea typeface="+mj-lt"/>
              <a:cs typeface="Calibri" panose="020F0502020204030204" pitchFamily="34" charset="0"/>
            </a:endParaRPr>
          </a:p>
        </p:txBody>
      </p:sp>
      <p:sp>
        <p:nvSpPr>
          <p:cNvPr id="35" name="Isosceles Triangle 34">
            <a:extLst>
              <a:ext uri="{FF2B5EF4-FFF2-40B4-BE49-F238E27FC236}">
                <a16:creationId xmlns:a16="http://schemas.microsoft.com/office/drawing/2014/main" xmlns="" id="{C7341777-0F86-4E1E-A07F-2076F00D04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xmlns="" id="{365B5236-1C88-434A-8C6B-352A1C54D96F}"/>
              </a:ext>
            </a:extLst>
          </p:cNvPr>
          <p:cNvSpPr>
            <a:spLocks noGrp="1"/>
          </p:cNvSpPr>
          <p:nvPr>
            <p:ph idx="1"/>
          </p:nvPr>
        </p:nvSpPr>
        <p:spPr>
          <a:xfrm>
            <a:off x="2880360" y="2249424"/>
            <a:ext cx="6227064" cy="3803904"/>
          </a:xfrm>
        </p:spPr>
        <p:txBody>
          <a:bodyPr vert="horz" lIns="91440" tIns="45720" rIns="91440" bIns="45720" rtlCol="0">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პრიორიტეტული ჯგუფების შერჩევითად </a:t>
            </a:r>
            <a:r>
              <a:rPr lang="ka-GE" sz="2200" dirty="0" smtClean="0">
                <a:latin typeface="Calibri" panose="020F0502020204030204" pitchFamily="34" charset="0"/>
                <a:ea typeface="+mn-lt"/>
                <a:cs typeface="Calibri" panose="020F0502020204030204" pitchFamily="34" charset="0"/>
              </a:rPr>
              <a:t>განსაზღვრა</a:t>
            </a:r>
          </a:p>
          <a:p>
            <a:pPr marL="0" indent="0">
              <a:spcBef>
                <a:spcPts val="0"/>
              </a:spcBef>
              <a:spcAft>
                <a:spcPts val="600"/>
              </a:spcAft>
              <a:buNone/>
            </a:pPr>
            <a:endParaRPr lang="en-US" sz="2200" dirty="0" smtClean="0">
              <a:latin typeface="Calibri" panose="020F0502020204030204" pitchFamily="34" charset="0"/>
              <a:ea typeface="+mn-lt"/>
              <a:cs typeface="Calibri" panose="020F0502020204030204" pitchFamily="34" charset="0"/>
            </a:endParaRPr>
          </a:p>
          <a:p>
            <a:pPr marL="0" indent="0">
              <a:spcBef>
                <a:spcPts val="0"/>
              </a:spcBef>
              <a:spcAft>
                <a:spcPts val="600"/>
              </a:spcAft>
              <a:buNone/>
            </a:pPr>
            <a:r>
              <a:rPr lang="ka-GE" sz="2200" dirty="0" smtClean="0">
                <a:latin typeface="Calibri" panose="020F0502020204030204" pitchFamily="34" charset="0"/>
                <a:ea typeface="+mn-lt"/>
                <a:cs typeface="Calibri" panose="020F0502020204030204" pitchFamily="34" charset="0"/>
              </a:rPr>
              <a:t>დამატებით - </a:t>
            </a:r>
            <a:endParaRPr lang="nb-NO" sz="22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მობილური ტესტირება</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ტესტირება ნერწყვის ნიმუშის გამოყენებით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მეთვალყურეობის განხორციელება ადგილზე ტესტირებით</a:t>
            </a:r>
            <a:endParaRPr lang="nb-NO" sz="1800" dirty="0">
              <a:latin typeface="Calibri" panose="020F0502020204030204" pitchFamily="34" charset="0"/>
              <a:ea typeface="+mn-lt"/>
              <a:cs typeface="Calibri" panose="020F0502020204030204" pitchFamily="34" charset="0"/>
            </a:endParaRPr>
          </a:p>
          <a:p>
            <a:pPr lvl="1">
              <a:spcBef>
                <a:spcPts val="0"/>
              </a:spcBef>
              <a:spcAft>
                <a:spcPts val="600"/>
              </a:spcAft>
            </a:pPr>
            <a:r>
              <a:rPr lang="ka-GE" sz="1800" dirty="0">
                <a:latin typeface="Calibri" panose="020F0502020204030204" pitchFamily="34" charset="0"/>
                <a:ea typeface="+mn-lt"/>
                <a:cs typeface="Calibri" panose="020F0502020204030204" pitchFamily="34" charset="0"/>
              </a:rPr>
              <a:t>პულ ტესტირება</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16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BB2660-DFAD-49C1-9233-A626EFF1670B}"/>
              </a:ext>
            </a:extLst>
          </p:cNvPr>
          <p:cNvSpPr>
            <a:spLocks noGrp="1"/>
          </p:cNvSpPr>
          <p:nvPr>
            <p:ph type="title"/>
          </p:nvPr>
        </p:nvSpPr>
        <p:spPr>
          <a:xfrm>
            <a:off x="956826" y="1112969"/>
            <a:ext cx="3937298" cy="4166010"/>
          </a:xfrm>
        </p:spPr>
        <p:txBody>
          <a:bodyPr>
            <a:normAutofit/>
          </a:bodyPr>
          <a:lstStyle/>
          <a:p>
            <a:r>
              <a:rPr lang="ka-GE" sz="4100" dirty="0">
                <a:solidFill>
                  <a:srgbClr val="FFFFFF"/>
                </a:solidFill>
                <a:latin typeface="Sylfaen"/>
                <a:ea typeface="+mj-lt"/>
                <a:cs typeface="Calibri"/>
              </a:rPr>
              <a:t>ინდიკატორები</a:t>
            </a:r>
            <a:endParaRPr lang="nb-NO" sz="4100" dirty="0">
              <a:solidFill>
                <a:srgbClr val="FFFFFF"/>
              </a:solidFill>
              <a:ea typeface="+mj-lt"/>
              <a:cs typeface="+mj-lt"/>
            </a:endParaRPr>
          </a:p>
        </p:txBody>
      </p:sp>
      <p:sp>
        <p:nvSpPr>
          <p:cNvPr id="27"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105489CC-E8A9-423B-A320-BC2DC1417FF1}"/>
              </a:ext>
            </a:extLst>
          </p:cNvPr>
          <p:cNvSpPr>
            <a:spLocks noGrp="1"/>
          </p:cNvSpPr>
          <p:nvPr>
            <p:ph idx="1"/>
          </p:nvPr>
        </p:nvSpPr>
        <p:spPr>
          <a:xfrm>
            <a:off x="5440101" y="1011045"/>
            <a:ext cx="6504971" cy="4369860"/>
          </a:xfrm>
        </p:spPr>
        <p:txBody>
          <a:bodyPr vert="horz" lIns="91440" tIns="45720" rIns="91440" bIns="45720" rtlCol="0" anchor="t">
            <a:normAutofit/>
          </a:bodyPr>
          <a:lstStyle/>
          <a:p>
            <a:pPr>
              <a:spcBef>
                <a:spcPts val="0"/>
              </a:spcBef>
              <a:spcAft>
                <a:spcPts val="600"/>
              </a:spcAft>
            </a:pPr>
            <a:r>
              <a:rPr lang="ka-GE" sz="2600" dirty="0">
                <a:latin typeface="Calibri" panose="020F0502020204030204" pitchFamily="34" charset="0"/>
                <a:ea typeface="+mn-lt"/>
                <a:cs typeface="Calibri" panose="020F0502020204030204" pitchFamily="34" charset="0"/>
              </a:rPr>
              <a:t>დღიურად ჩასატარებელი </a:t>
            </a:r>
            <a:r>
              <a:rPr lang="en-US" sz="2600" dirty="0">
                <a:latin typeface="Calibri" panose="020F0502020204030204" pitchFamily="34" charset="0"/>
                <a:ea typeface="+mn-lt"/>
                <a:cs typeface="Calibri" panose="020F0502020204030204" pitchFamily="34" charset="0"/>
              </a:rPr>
              <a:t>PCR </a:t>
            </a:r>
            <a:r>
              <a:rPr lang="ka-GE" sz="2600" dirty="0">
                <a:latin typeface="Calibri" panose="020F0502020204030204" pitchFamily="34" charset="0"/>
                <a:ea typeface="+mn-lt"/>
                <a:cs typeface="Calibri" panose="020F0502020204030204" pitchFamily="34" charset="0"/>
              </a:rPr>
              <a:t>ტესტირებებისთვის შესაძლებლობის გაზრდა 215 / 100 000 მოსახლეზე და მეტი</a:t>
            </a:r>
            <a:endParaRPr lang="nb-NO" sz="2600" dirty="0">
              <a:latin typeface="Calibri" panose="020F0502020204030204" pitchFamily="34" charset="0"/>
              <a:ea typeface="+mn-lt"/>
              <a:cs typeface="Calibri" panose="020F0502020204030204" pitchFamily="34" charset="0"/>
            </a:endParaRPr>
          </a:p>
          <a:p>
            <a:pPr>
              <a:spcBef>
                <a:spcPts val="0"/>
              </a:spcBef>
              <a:spcAft>
                <a:spcPts val="600"/>
              </a:spcAft>
            </a:pPr>
            <a:r>
              <a:rPr lang="ka-GE" sz="2600" dirty="0">
                <a:latin typeface="Calibri" panose="020F0502020204030204" pitchFamily="34" charset="0"/>
                <a:ea typeface="+mn-lt"/>
                <a:cs typeface="Calibri" panose="020F0502020204030204" pitchFamily="34" charset="0"/>
              </a:rPr>
              <a:t>საქართველოს მთავრობის დადგენილებით და / ან ჯანდაცვის მინისტრის ბრძანებით გაწერილი პრიორიტეტულ ჯგუფების </a:t>
            </a:r>
            <a:r>
              <a:rPr lang="ka-GE" sz="2600" dirty="0" smtClean="0">
                <a:latin typeface="Calibri" panose="020F0502020204030204" pitchFamily="34" charset="0"/>
                <a:ea typeface="+mn-lt"/>
                <a:cs typeface="Calibri" panose="020F0502020204030204" pitchFamily="34" charset="0"/>
              </a:rPr>
              <a:t>მოცვა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&gt;75-80</a:t>
            </a:r>
            <a:r>
              <a:rPr lang="ka-GE"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600" dirty="0" smtClean="0">
                <a:latin typeface="Calibri" panose="020F0502020204030204" pitchFamily="34" charset="0"/>
                <a:ea typeface="+mn-lt"/>
                <a:cs typeface="Calibri" panose="020F0502020204030204" pitchFamily="34" charset="0"/>
              </a:rPr>
              <a:t>ჩატარებული </a:t>
            </a:r>
            <a:r>
              <a:rPr lang="ka-GE" sz="2600" dirty="0">
                <a:latin typeface="Calibri" panose="020F0502020204030204" pitchFamily="34" charset="0"/>
                <a:ea typeface="+mn-lt"/>
                <a:cs typeface="Calibri" panose="020F0502020204030204" pitchFamily="34" charset="0"/>
              </a:rPr>
              <a:t>ტესტირებებიდან დადებითობის მაჩვენებელი </a:t>
            </a:r>
            <a:r>
              <a:rPr lang="ka-GE" sz="2600" dirty="0" smtClean="0">
                <a:latin typeface="Calibri" panose="020F0502020204030204" pitchFamily="34" charset="0"/>
                <a:ea typeface="+mn-lt"/>
                <a:cs typeface="Calibri" panose="020F0502020204030204" pitchFamily="34" charset="0"/>
              </a:rPr>
              <a:t>&lt;3%</a:t>
            </a:r>
            <a:endParaRPr lang="nb-NO" sz="2600" dirty="0">
              <a:latin typeface="Calibri" panose="020F0502020204030204" pitchFamily="34" charset="0"/>
              <a:ea typeface="+mn-lt"/>
              <a:cs typeface="Calibri" panose="020F0502020204030204" pitchFamily="34" charset="0"/>
            </a:endParaRPr>
          </a:p>
        </p:txBody>
      </p:sp>
      <p:sp>
        <p:nvSpPr>
          <p:cNvPr id="30"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9673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600" dirty="0">
                <a:latin typeface="Calibri" panose="020F0502020204030204" pitchFamily="34" charset="0"/>
                <a:cs typeface="Calibri" panose="020F0502020204030204" pitchFamily="34" charset="0"/>
              </a:rPr>
              <a:t>ამოცანა 4: COVID- 19-ზე რეაგირებისთვის პირველადი ჯანდაცვის ქსელის გაძლიერება </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2056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2037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39157A-D707-4794-B497-2E735600348D}"/>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ea typeface="+mj-lt"/>
              <a:cs typeface="+mj-lt"/>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D639C92A-451E-4AFA-BDF0-CEA1F8B320EB}"/>
              </a:ext>
            </a:extLst>
          </p:cNvPr>
          <p:cNvSpPr>
            <a:spLocks noGrp="1"/>
          </p:cNvSpPr>
          <p:nvPr>
            <p:ph idx="1"/>
          </p:nvPr>
        </p:nvSpPr>
        <p:spPr>
          <a:xfrm>
            <a:off x="5326685" y="1011045"/>
            <a:ext cx="6467917" cy="4369860"/>
          </a:xfrm>
        </p:spPr>
        <p:txBody>
          <a:bodyPr vert="horz" lIns="91440" tIns="45720" rIns="91440" bIns="45720" rtlCol="0" anchor="t">
            <a:normAutofit lnSpcReduction="10000"/>
          </a:bodyPr>
          <a:lstStyle/>
          <a:p>
            <a:pPr>
              <a:spcBef>
                <a:spcPts val="0"/>
              </a:spcBef>
            </a:pPr>
            <a:r>
              <a:rPr lang="ka-GE" sz="2200" dirty="0">
                <a:latin typeface="Calibri" panose="020F0502020204030204" pitchFamily="34" charset="0"/>
                <a:ea typeface="+mn-lt"/>
                <a:cs typeface="Calibri" panose="020F0502020204030204" pitchFamily="34" charset="0"/>
              </a:rPr>
              <a:t>თითოეულ პჯდ ცენტრში / მუნიციპალიტეტში თანამშრომლების / სოფლის ექიმების / სასწრაფო-გადაუდებელი სამსახურის პერსონალის ტრენინგი ინფექციების პრევენცია, </a:t>
            </a:r>
            <a:r>
              <a:rPr lang="ka-GE" sz="2200" dirty="0" smtClean="0">
                <a:latin typeface="Calibri" panose="020F0502020204030204" pitchFamily="34" charset="0"/>
                <a:ea typeface="+mn-lt"/>
                <a:cs typeface="Calibri" panose="020F0502020204030204" pitchFamily="34" charset="0"/>
              </a:rPr>
              <a:t>ტრიაჟისა </a:t>
            </a:r>
            <a:r>
              <a:rPr lang="ka-GE" sz="2200" dirty="0">
                <a:latin typeface="Calibri" panose="020F0502020204030204" pitchFamily="34" charset="0"/>
                <a:ea typeface="+mn-lt"/>
                <a:cs typeface="Calibri" panose="020F0502020204030204" pitchFamily="34" charset="0"/>
              </a:rPr>
              <a:t>და მკურნალობის ალგორითმზე </a:t>
            </a:r>
            <a:r>
              <a:rPr lang="ka-GE" sz="2400" dirty="0">
                <a:latin typeface="Calibri" panose="020F0502020204030204" pitchFamily="34" charset="0"/>
                <a:cs typeface="Calibri" panose="020F0502020204030204" pitchFamily="34" charset="0"/>
              </a:rPr>
              <a:t>- </a:t>
            </a:r>
            <a:r>
              <a:rPr lang="ka-GE" sz="2400" dirty="0" smtClean="0">
                <a:latin typeface="Calibri" panose="020F0502020204030204" pitchFamily="34" charset="0"/>
                <a:cs typeface="Calibri" panose="020F0502020204030204" pitchFamily="34" charset="0"/>
              </a:rPr>
              <a:t>&gt;75%</a:t>
            </a:r>
            <a:endParaRPr lang="en-US" sz="2400" dirty="0">
              <a:latin typeface="Calibri" panose="020F0502020204030204" pitchFamily="34" charset="0"/>
              <a:cs typeface="Calibri" panose="020F0502020204030204" pitchFamily="34" charset="0"/>
            </a:endParaRPr>
          </a:p>
          <a:p>
            <a:pPr>
              <a:spcBef>
                <a:spcPts val="0"/>
              </a:spcBef>
            </a:pPr>
            <a:r>
              <a:rPr lang="ka-GE" sz="2200" dirty="0" smtClean="0">
                <a:latin typeface="Calibri" panose="020F0502020204030204" pitchFamily="34" charset="0"/>
                <a:ea typeface="+mn-lt"/>
                <a:cs typeface="Calibri" panose="020F0502020204030204" pitchFamily="34" charset="0"/>
              </a:rPr>
              <a:t>პანდემიის </a:t>
            </a:r>
            <a:r>
              <a:rPr lang="ka-GE" sz="2200" dirty="0">
                <a:latin typeface="Calibri" panose="020F0502020204030204" pitchFamily="34" charset="0"/>
                <a:ea typeface="+mn-lt"/>
                <a:cs typeface="Calibri" panose="020F0502020204030204" pitchFamily="34" charset="0"/>
              </a:rPr>
              <a:t>პირობებში პჯდ ცენტრების / მუნიციპალიტეტებში სოფლის ექიმების  რაოდენობა, რომელიც ვერ ახორციელებს რუტინულ, ესენციურ </a:t>
            </a:r>
            <a:r>
              <a:rPr lang="ka-GE" sz="2200" dirty="0" smtClean="0">
                <a:latin typeface="Calibri" panose="020F0502020204030204" pitchFamily="34" charset="0"/>
                <a:ea typeface="+mn-lt"/>
                <a:cs typeface="Calibri" panose="020F0502020204030204" pitchFamily="34" charset="0"/>
              </a:rPr>
              <a:t>საქმიანობას - &lt;20%</a:t>
            </a:r>
            <a:endParaRPr lang="nb-NO" sz="2200" dirty="0">
              <a:latin typeface="Calibri" panose="020F0502020204030204" pitchFamily="34" charset="0"/>
              <a:ea typeface="+mn-lt"/>
              <a:cs typeface="Calibri" panose="020F0502020204030204" pitchFamily="34" charset="0"/>
            </a:endParaRPr>
          </a:p>
          <a:p>
            <a:pPr>
              <a:spcBef>
                <a:spcPts val="0"/>
              </a:spcBef>
            </a:pPr>
            <a:r>
              <a:rPr lang="ka-GE" sz="2200" dirty="0">
                <a:latin typeface="Calibri" panose="020F0502020204030204" pitchFamily="34" charset="0"/>
                <a:ea typeface="+mn-lt"/>
                <a:cs typeface="Calibri" panose="020F0502020204030204" pitchFamily="34" charset="0"/>
              </a:rPr>
              <a:t>1 სულ მოსახლეზე პირველად ჯანდაცვაში ვიზიტების რაოდენობის ცვლილება წინა წლებთან </a:t>
            </a:r>
            <a:r>
              <a:rPr lang="ka-GE" sz="2200" dirty="0" smtClean="0">
                <a:latin typeface="Calibri" panose="020F0502020204030204" pitchFamily="34" charset="0"/>
                <a:ea typeface="+mn-lt"/>
                <a:cs typeface="Calibri" panose="020F0502020204030204" pitchFamily="34" charset="0"/>
              </a:rPr>
              <a:t>შედარებით - საბაზისო მაჩვენებელი 3,2 / 1 სულ მოსახლეზე</a:t>
            </a:r>
            <a:endParaRPr lang="nb-NO" sz="2200" dirty="0">
              <a:latin typeface="Calibri" panose="020F0502020204030204" pitchFamily="34" charset="0"/>
              <a:ea typeface="+mn-lt"/>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2934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latin typeface="Calibri" panose="020F0502020204030204" pitchFamily="34" charset="0"/>
                <a:cs typeface="Calibri" panose="020F0502020204030204" pitchFamily="34" charset="0"/>
              </a:rPr>
              <a:t>ამოცანა 5: ჰოსპიტალური </a:t>
            </a:r>
            <a:r>
              <a:rPr lang="ka-GE" b="1" dirty="0" smtClean="0">
                <a:latin typeface="Calibri" panose="020F0502020204030204" pitchFamily="34" charset="0"/>
                <a:cs typeface="Calibri" panose="020F0502020204030204" pitchFamily="34" charset="0"/>
              </a:rPr>
              <a:t>სექტორის </a:t>
            </a:r>
            <a:r>
              <a:rPr lang="ka-GE" b="1" dirty="0">
                <a:latin typeface="Calibri" panose="020F0502020204030204" pitchFamily="34" charset="0"/>
                <a:cs typeface="Calibri" panose="020F0502020204030204" pitchFamily="34" charset="0"/>
              </a:rPr>
              <a:t>მზაობის უზრუნველყოფა</a:t>
            </a:r>
            <a:endParaRPr lang="nb-NO" b="1" dirty="0">
              <a:latin typeface="Calibri" panose="020F0502020204030204" pitchFamily="34" charset="0"/>
              <a:cs typeface="Calibri" panose="020F05020202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77271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0529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1D0DA6-D598-45CE-8975-EDC61FFA6A04}"/>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0351707A-9802-4EBD-A965-839A988AC1CE}"/>
              </a:ext>
            </a:extLst>
          </p:cNvPr>
          <p:cNvSpPr>
            <a:spLocks noGrp="1"/>
          </p:cNvSpPr>
          <p:nvPr>
            <p:ph idx="1"/>
          </p:nvPr>
        </p:nvSpPr>
        <p:spPr>
          <a:xfrm>
            <a:off x="5189917" y="1011044"/>
            <a:ext cx="6824605" cy="4591103"/>
          </a:xfrm>
        </p:spPr>
        <p:txBody>
          <a:bodyPr vert="horz" lIns="91440" tIns="45720" rIns="91440" bIns="45720" rtlCol="0" anchor="t">
            <a:noAutofit/>
          </a:bodyPr>
          <a:lstStyle/>
          <a:p>
            <a:pPr>
              <a:spcBef>
                <a:spcPts val="0"/>
              </a:spcBef>
              <a:spcAft>
                <a:spcPts val="600"/>
              </a:spcAft>
            </a:pPr>
            <a:r>
              <a:rPr lang="ka-GE" sz="2400" dirty="0">
                <a:latin typeface="Calibri" panose="020F0502020204030204" pitchFamily="34" charset="0"/>
                <a:ea typeface="+mn-lt"/>
                <a:cs typeface="Calibri" panose="020F0502020204030204" pitchFamily="34" charset="0"/>
              </a:rPr>
              <a:t>ინტენსიური მოვლის ჰოსპიტალური საწოლების რაოდენობა </a:t>
            </a:r>
            <a:r>
              <a:rPr lang="ka-GE" sz="2400" dirty="0" smtClean="0">
                <a:latin typeface="Calibri" panose="020F0502020204030204" pitchFamily="34" charset="0"/>
                <a:ea typeface="+mn-lt"/>
                <a:cs typeface="Calibri" panose="020F0502020204030204" pitchFamily="34" charset="0"/>
              </a:rPr>
              <a:t>10 000 მოზარდ მოსახლეზე - სამიზნე 5.8 / 10 000 მოსახლეზე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სამედიცინო </a:t>
            </a:r>
            <a:r>
              <a:rPr lang="ka-GE" sz="2400" dirty="0" smtClean="0">
                <a:latin typeface="Calibri" panose="020F0502020204030204" pitchFamily="34" charset="0"/>
                <a:ea typeface="+mn-lt"/>
                <a:cs typeface="Calibri" panose="020F0502020204030204" pitchFamily="34" charset="0"/>
              </a:rPr>
              <a:t>პერსონალის რაოდენობა</a:t>
            </a:r>
            <a:r>
              <a:rPr lang="ka-GE" sz="2400" dirty="0">
                <a:latin typeface="Calibri" panose="020F0502020204030204" pitchFamily="34" charset="0"/>
                <a:ea typeface="+mn-lt"/>
                <a:cs typeface="Calibri" panose="020F0502020204030204" pitchFamily="34" charset="0"/>
              </a:rPr>
              <a:t>, რომელსაც გავლილი აქვს ინფექციების კონტროლის </a:t>
            </a:r>
            <a:r>
              <a:rPr lang="ka-GE" sz="2400" dirty="0" smtClean="0">
                <a:latin typeface="Calibri" panose="020F0502020204030204" pitchFamily="34" charset="0"/>
                <a:ea typeface="+mn-lt"/>
                <a:cs typeface="Calibri" panose="020F0502020204030204" pitchFamily="34" charset="0"/>
              </a:rPr>
              <a:t>ტრენინგი ბოლო 12 თვის მანძილზე</a:t>
            </a:r>
            <a:endParaRPr lang="nb-NO" sz="2400" dirty="0">
              <a:latin typeface="Calibri" panose="020F0502020204030204" pitchFamily="34" charset="0"/>
              <a:ea typeface="+mn-lt"/>
              <a:cs typeface="Calibri" panose="020F0502020204030204" pitchFamily="34" charset="0"/>
            </a:endParaRPr>
          </a:p>
          <a:p>
            <a:pPr>
              <a:spcBef>
                <a:spcPts val="0"/>
              </a:spcBef>
              <a:spcAft>
                <a:spcPts val="600"/>
              </a:spcAft>
            </a:pPr>
            <a:r>
              <a:rPr lang="ka-GE" sz="2400" dirty="0">
                <a:latin typeface="Calibri" panose="020F0502020204030204" pitchFamily="34" charset="0"/>
                <a:ea typeface="+mn-lt"/>
                <a:cs typeface="Calibri" panose="020F0502020204030204" pitchFamily="34" charset="0"/>
              </a:rPr>
              <a:t>საყოველთაო ჯანდაცვის პროგრამაში მონაწილე ჰოსპიტლების </a:t>
            </a:r>
            <a:r>
              <a:rPr lang="ka-GE" sz="2400" dirty="0" smtClean="0">
                <a:latin typeface="Calibri" panose="020F0502020204030204" pitchFamily="34" charset="0"/>
                <a:ea typeface="+mn-lt"/>
                <a:cs typeface="Calibri" panose="020F0502020204030204" pitchFamily="34" charset="0"/>
              </a:rPr>
              <a:t>% რაოდენობა</a:t>
            </a:r>
            <a:r>
              <a:rPr lang="ka-GE" sz="2400" dirty="0">
                <a:latin typeface="Calibri" panose="020F0502020204030204" pitchFamily="34" charset="0"/>
                <a:ea typeface="+mn-lt"/>
                <a:cs typeface="Calibri" panose="020F0502020204030204" pitchFamily="34" charset="0"/>
              </a:rPr>
              <a:t>, რომლებიც აკმაყოფილებენ ნოზოკომიური ინფექციების კონტროლის ნორმატიული აქტის მოთხოვნებს</a:t>
            </a:r>
            <a:endParaRPr lang="nb-NO" sz="24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5121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ka-GE" sz="4000" dirty="0">
                <a:latin typeface="Calibri" panose="020F0502020204030204" pitchFamily="34" charset="0"/>
                <a:cs typeface="Calibri" panose="020F0502020204030204" pitchFamily="34" charset="0"/>
              </a:rPr>
              <a:t>ამოცანა 6: საჭირო ადამიანური რესურსების სპეციალური მომზადება</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4339300"/>
              </p:ext>
            </p:extLst>
          </p:nvPr>
        </p:nvGraphicFramePr>
        <p:xfrm>
          <a:off x="273054" y="1480838"/>
          <a:ext cx="11590862" cy="522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3184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ძირითადი პრინციპები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9136024"/>
              </p:ext>
            </p:extLst>
          </p:nvPr>
        </p:nvGraphicFramePr>
        <p:xfrm>
          <a:off x="838200" y="1825624"/>
          <a:ext cx="11141364" cy="4528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8"/>
          <p:cNvSpPr txBox="1">
            <a:spLocks noChangeArrowheads="1"/>
          </p:cNvSpPr>
          <p:nvPr/>
        </p:nvSpPr>
        <p:spPr bwMode="auto">
          <a:xfrm>
            <a:off x="10037233" y="649219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3697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C2D29AB3-4DED-482A-9CEB-0FE68CA8ACE7}"/>
              </a:ext>
            </a:extLst>
          </p:cNvPr>
          <p:cNvSpPr>
            <a:spLocks noGrp="1"/>
          </p:cNvSpPr>
          <p:nvPr>
            <p:ph idx="1"/>
          </p:nvPr>
        </p:nvSpPr>
        <p:spPr>
          <a:xfrm>
            <a:off x="5440101" y="1112969"/>
            <a:ext cx="6400799" cy="4267936"/>
          </a:xfrm>
        </p:spPr>
        <p:txBody>
          <a:bodyPr vert="horz" lIns="91440" tIns="45720" rIns="91440" bIns="45720" rtlCol="0" anchor="t">
            <a:normAutofit/>
          </a:bodyPr>
          <a:lstStyle/>
          <a:p>
            <a:pPr>
              <a:spcBef>
                <a:spcPts val="0"/>
              </a:spcBef>
              <a:spcAft>
                <a:spcPts val="600"/>
              </a:spcAft>
            </a:pPr>
            <a:r>
              <a:rPr lang="ka-GE" sz="2200" dirty="0">
                <a:latin typeface="Calibri" panose="020F0502020204030204" pitchFamily="34" charset="0"/>
                <a:ea typeface="+mn-lt"/>
                <a:cs typeface="Calibri" panose="020F0502020204030204" pitchFamily="34" charset="0"/>
              </a:rPr>
              <a:t>სამედიცინო პერსონალის </a:t>
            </a:r>
            <a:r>
              <a:rPr lang="ka-GE" sz="2200" dirty="0" smtClean="0">
                <a:latin typeface="Calibri" panose="020F0502020204030204" pitchFamily="34" charset="0"/>
                <a:ea typeface="+mn-lt"/>
                <a:cs typeface="Calibri" panose="020F0502020204030204" pitchFamily="34" charset="0"/>
              </a:rPr>
              <a:t>დაინფიცირება - </a:t>
            </a:r>
            <a:r>
              <a:rPr lang="ka-GE" sz="2400" dirty="0" smtClean="0">
                <a:latin typeface="Calibri" panose="020F0502020204030204" pitchFamily="34" charset="0"/>
                <a:cs typeface="Calibri" panose="020F0502020204030204" pitchFamily="34" charset="0"/>
              </a:rPr>
              <a:t> &lt;</a:t>
            </a:r>
            <a:r>
              <a:rPr lang="en-US" sz="2400" dirty="0" smtClean="0">
                <a:latin typeface="Calibri" panose="020F0502020204030204" pitchFamily="34" charset="0"/>
                <a:cs typeface="Calibri" panose="020F0502020204030204" pitchFamily="34" charset="0"/>
              </a:rPr>
              <a:t>15</a:t>
            </a:r>
            <a:r>
              <a:rPr lang="ka-GE"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ეპიდზედამხედველობის </a:t>
            </a:r>
            <a:r>
              <a:rPr lang="ka-GE" sz="2200" dirty="0">
                <a:latin typeface="Calibri" panose="020F0502020204030204" pitchFamily="34" charset="0"/>
                <a:ea typeface="+mn-lt"/>
                <a:cs typeface="Calibri" panose="020F0502020204030204" pitchFamily="34" charset="0"/>
              </a:rPr>
              <a:t>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a:t>
            </a:r>
            <a:r>
              <a:rPr lang="en-US" sz="2200" dirty="0" smtClean="0">
                <a:latin typeface="Calibri" panose="020F0502020204030204" pitchFamily="34" charset="0"/>
                <a:ea typeface="+mn-lt"/>
                <a:cs typeface="Calibri" panose="020F0502020204030204" pitchFamily="34" charset="0"/>
              </a:rPr>
              <a:t> - &gt;150 </a:t>
            </a:r>
            <a:r>
              <a:rPr lang="ka-GE" sz="2200" dirty="0" smtClean="0">
                <a:latin typeface="Calibri" panose="020F0502020204030204" pitchFamily="34" charset="0"/>
                <a:ea typeface="+mn-lt"/>
                <a:cs typeface="Calibri" panose="020F0502020204030204" pitchFamily="34" charset="0"/>
              </a:rPr>
              <a:t>მსმენელი</a:t>
            </a:r>
            <a:endParaRPr lang="nb-NO" sz="2200" dirty="0">
              <a:latin typeface="Calibri" panose="020F0502020204030204" pitchFamily="34" charset="0"/>
              <a:ea typeface="+mn-lt"/>
              <a:cs typeface="Calibri" panose="020F0502020204030204" pitchFamily="34" charset="0"/>
            </a:endParaRPr>
          </a:p>
          <a:p>
            <a:pPr>
              <a:spcBef>
                <a:spcPts val="0"/>
              </a:spcBef>
              <a:spcAft>
                <a:spcPts val="600"/>
              </a:spcAft>
            </a:pPr>
            <a:r>
              <a:rPr lang="ka-GE" sz="2200" dirty="0">
                <a:latin typeface="Calibri" panose="020F0502020204030204" pitchFamily="34" charset="0"/>
                <a:ea typeface="+mn-lt"/>
                <a:cs typeface="Calibri" panose="020F0502020204030204" pitchFamily="34" charset="0"/>
              </a:rPr>
              <a:t>ლაბორატორიული მედიცინის, ბიოსამედიცინო ინჟინერიისა და ბიოუსაფრთხოების მიმართულებით ჩატარებული </a:t>
            </a:r>
            <a:r>
              <a:rPr lang="ka-GE" sz="2200" dirty="0" smtClean="0">
                <a:latin typeface="Calibri" panose="020F0502020204030204" pitchFamily="34" charset="0"/>
                <a:ea typeface="+mn-lt"/>
                <a:cs typeface="Calibri" panose="020F0502020204030204" pitchFamily="34" charset="0"/>
              </a:rPr>
              <a:t>ტრენინგები - &gt;50 მსმენელი</a:t>
            </a:r>
          </a:p>
          <a:p>
            <a:pPr>
              <a:spcBef>
                <a:spcPts val="0"/>
              </a:spcBef>
              <a:spcAft>
                <a:spcPts val="600"/>
              </a:spcAft>
            </a:pPr>
            <a:r>
              <a:rPr lang="ka-GE" sz="2200" dirty="0" smtClean="0">
                <a:latin typeface="Calibri" panose="020F0502020204030204" pitchFamily="34" charset="0"/>
                <a:ea typeface="+mn-lt"/>
                <a:cs typeface="Calibri" panose="020F0502020204030204" pitchFamily="34" charset="0"/>
              </a:rPr>
              <a:t>ბოლო 12 თვის მანძილზე აღრიცხული </a:t>
            </a:r>
            <a:r>
              <a:rPr lang="ka-GE" sz="2200" dirty="0">
                <a:latin typeface="Calibri" panose="020F0502020204030204" pitchFamily="34" charset="0"/>
                <a:ea typeface="+mn-lt"/>
                <a:cs typeface="Calibri" panose="020F0502020204030204" pitchFamily="34" charset="0"/>
              </a:rPr>
              <a:t>ტრენინგები სამედიცინო პერსონალისთვის, ინფექციების პრევენციისა და კონტროლის გაუმჯობესებისთვის</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554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12725"/>
            <a:ext cx="12006943" cy="1325563"/>
          </a:xfrm>
        </p:spPr>
        <p:txBody>
          <a:bodyPr>
            <a:noAutofit/>
          </a:bodyPr>
          <a:lstStyle/>
          <a:p>
            <a:r>
              <a:rPr lang="ka-GE" sz="3200" dirty="0">
                <a:latin typeface="Calibri" panose="020F0502020204030204" pitchFamily="34" charset="0"/>
                <a:cs typeface="Calibri" panose="020F0502020204030204" pitchFamily="34" charset="0"/>
              </a:rPr>
              <a:t>ამოცანა 7: ჯანმრთელობის ხელშეწყობა, რისკის კომუნიკაცია და სამოქალაქო ცნობიერების გაძლიერება</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501609"/>
              </p:ext>
            </p:extLst>
          </p:nvPr>
        </p:nvGraphicFramePr>
        <p:xfrm>
          <a:off x="838199" y="1415142"/>
          <a:ext cx="11157857"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86072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6A012B0-007F-4C21-922C-FA32E363E463}"/>
              </a:ext>
            </a:extLst>
          </p:cNvPr>
          <p:cNvSpPr>
            <a:spLocks noGrp="1"/>
          </p:cNvSpPr>
          <p:nvPr>
            <p:ph type="title"/>
          </p:nvPr>
        </p:nvSpPr>
        <p:spPr>
          <a:xfrm>
            <a:off x="956826" y="1112969"/>
            <a:ext cx="3937298" cy="4166010"/>
          </a:xfrm>
        </p:spPr>
        <p:txBody>
          <a:bodyPr>
            <a:normAutofit/>
          </a:bodyPr>
          <a:lstStyle/>
          <a:p>
            <a:r>
              <a:rPr lang="ka-GE" sz="4100">
                <a:solidFill>
                  <a:srgbClr val="FFFFFF"/>
                </a:solidFill>
                <a:cs typeface="Calibri"/>
              </a:rPr>
              <a:t>ინდიკატორები</a:t>
            </a:r>
            <a:endParaRPr lang="nb-NO" sz="4100">
              <a:solidFill>
                <a:srgbClr val="FFFFFF"/>
              </a:solidFill>
              <a:latin typeface="Calibri"/>
              <a:ea typeface="+mj-lt"/>
              <a:cs typeface="+mj-lt"/>
            </a:endParaRPr>
          </a:p>
        </p:txBody>
      </p:sp>
      <p:sp>
        <p:nvSpPr>
          <p:cNvPr id="12" name="Freeform: Shape 11">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C2D29AB3-4DED-482A-9CEB-0FE68CA8ACE7}"/>
              </a:ext>
            </a:extLst>
          </p:cNvPr>
          <p:cNvSpPr>
            <a:spLocks noGrp="1"/>
          </p:cNvSpPr>
          <p:nvPr>
            <p:ph idx="1"/>
          </p:nvPr>
        </p:nvSpPr>
        <p:spPr>
          <a:xfrm>
            <a:off x="5416952" y="1112969"/>
            <a:ext cx="6542271" cy="4267935"/>
          </a:xfrm>
        </p:spPr>
        <p:txBody>
          <a:bodyPr vert="horz" lIns="91440" tIns="45720" rIns="91440" bIns="45720" rtlCol="0" anchor="t">
            <a:normAutofit lnSpcReduction="10000"/>
          </a:bodyPr>
          <a:lstStyle/>
          <a:p>
            <a:pPr marL="0" indent="0">
              <a:lnSpc>
                <a:spcPct val="100000"/>
              </a:lnSpc>
              <a:spcBef>
                <a:spcPts val="0"/>
              </a:spcBef>
              <a:buNone/>
            </a:pPr>
            <a:r>
              <a:rPr lang="ka-GE" sz="2200" dirty="0" smtClean="0">
                <a:latin typeface="Calibri" panose="020F0502020204030204" pitchFamily="34" charset="0"/>
                <a:ea typeface="+mn-lt"/>
                <a:cs typeface="Calibri" panose="020F0502020204030204" pitchFamily="34" charset="0"/>
              </a:rPr>
              <a:t>2020 წ დეკემბრამდე შემუშავებული და დამტკიცებულია </a:t>
            </a: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რისკის </a:t>
            </a:r>
            <a:r>
              <a:rPr lang="ka-GE" sz="2200" dirty="0">
                <a:latin typeface="Calibri" panose="020F0502020204030204" pitchFamily="34" charset="0"/>
                <a:ea typeface="+mn-lt"/>
                <a:cs typeface="Calibri" panose="020F0502020204030204" pitchFamily="34" charset="0"/>
              </a:rPr>
              <a:t>კომუნიკაციისა და საზოგადოების ჩართულობის სტრატეგია</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მედიასთან კომუნიკაციის სამოქმედო </a:t>
            </a:r>
            <a:r>
              <a:rPr lang="ka-GE" sz="2200" dirty="0">
                <a:latin typeface="Calibri" panose="020F0502020204030204" pitchFamily="34" charset="0"/>
                <a:ea typeface="+mn-lt"/>
                <a:cs typeface="Calibri" panose="020F0502020204030204" pitchFamily="34" charset="0"/>
              </a:rPr>
              <a:t>გეგმა</a:t>
            </a:r>
            <a:r>
              <a:rPr lang="ka-GE" sz="2200" dirty="0" smtClean="0">
                <a:latin typeface="Calibri" panose="020F0502020204030204" pitchFamily="34" charset="0"/>
                <a:ea typeface="+mn-lt"/>
                <a:cs typeface="Calibri" panose="020F0502020204030204" pitchFamily="34" charset="0"/>
              </a:rPr>
              <a:t>, სიტუაციის ცვლასთან ერთად სწრაფად </a:t>
            </a:r>
            <a:r>
              <a:rPr lang="ka-GE" sz="2200" dirty="0">
                <a:latin typeface="Calibri" panose="020F0502020204030204" pitchFamily="34" charset="0"/>
                <a:ea typeface="+mn-lt"/>
                <a:cs typeface="Calibri" panose="020F0502020204030204" pitchFamily="34" charset="0"/>
              </a:rPr>
              <a:t>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smtClean="0">
                <a:latin typeface="Calibri" panose="020F0502020204030204" pitchFamily="34" charset="0"/>
                <a:ea typeface="+mn-lt"/>
                <a:cs typeface="Calibri" panose="020F0502020204030204" pitchFamily="34" charset="0"/>
              </a:rPr>
              <a:t>საინფორმაციო კამპანიის განხორციელების სამოქმედო </a:t>
            </a:r>
            <a:r>
              <a:rPr lang="ka-GE" sz="2200" dirty="0">
                <a:latin typeface="Calibri" panose="020F0502020204030204" pitchFamily="34" charset="0"/>
                <a:ea typeface="+mn-lt"/>
                <a:cs typeface="Calibri" panose="020F0502020204030204" pitchFamily="34" charset="0"/>
              </a:rPr>
              <a:t>გეგმა, </a:t>
            </a:r>
            <a:r>
              <a:rPr lang="ka-GE" sz="2200" dirty="0" smtClean="0">
                <a:latin typeface="Calibri" panose="020F0502020204030204" pitchFamily="34" charset="0"/>
                <a:ea typeface="+mn-lt"/>
                <a:cs typeface="Calibri" panose="020F0502020204030204" pitchFamily="34" charset="0"/>
              </a:rPr>
              <a:t>სიტუაციის </a:t>
            </a:r>
            <a:r>
              <a:rPr lang="ka-GE" sz="2200" dirty="0">
                <a:latin typeface="Calibri" panose="020F0502020204030204" pitchFamily="34" charset="0"/>
                <a:ea typeface="+mn-lt"/>
                <a:cs typeface="Calibri" panose="020F0502020204030204" pitchFamily="34" charset="0"/>
              </a:rPr>
              <a:t>ცვლასთან ერთად სწრაფად რეორგანიზების საშუალებით</a:t>
            </a:r>
            <a:endParaRPr lang="nb-NO" sz="2200" dirty="0">
              <a:latin typeface="Calibri" panose="020F0502020204030204" pitchFamily="34" charset="0"/>
              <a:ea typeface="+mn-lt"/>
              <a:cs typeface="Calibri" panose="020F0502020204030204" pitchFamily="34" charset="0"/>
            </a:endParaRPr>
          </a:p>
          <a:p>
            <a:pPr>
              <a:lnSpc>
                <a:spcPct val="100000"/>
              </a:lnSpc>
              <a:spcBef>
                <a:spcPts val="0"/>
              </a:spcBef>
            </a:pPr>
            <a:r>
              <a:rPr lang="ka-GE" sz="2200" dirty="0">
                <a:latin typeface="Calibri" panose="020F0502020204030204" pitchFamily="34" charset="0"/>
                <a:ea typeface="+mn-lt"/>
                <a:cs typeface="Calibri" panose="020F0502020204030204" pitchFamily="34" charset="0"/>
              </a:rPr>
              <a:t>მოსახლეობის უკუკავშირის მონიტორინგის მექანიზმი და რისკის კომუნიკაციის შეფასების სახელმძღვანელო და სამოქმედო გეგმა</a:t>
            </a:r>
            <a:endParaRPr lang="nb-NO" sz="2200" dirty="0">
              <a:latin typeface="Calibri" panose="020F0502020204030204" pitchFamily="34" charset="0"/>
              <a:ea typeface="+mn-lt"/>
              <a:cs typeface="Calibri" panose="020F0502020204030204" pitchFamily="34" charset="0"/>
            </a:endParaRPr>
          </a:p>
        </p:txBody>
      </p:sp>
      <p:sp>
        <p:nvSpPr>
          <p:cNvPr id="18" name="Freeform: Shape 17">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7800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t>ლოგისტიკა</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767416740"/>
              </p:ext>
            </p:extLst>
          </p:nvPr>
        </p:nvGraphicFramePr>
        <p:xfrm>
          <a:off x="839789" y="1690688"/>
          <a:ext cx="4626292" cy="449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quarter" idx="4"/>
          </p:nvPr>
        </p:nvSpPr>
        <p:spPr>
          <a:xfrm>
            <a:off x="5151120" y="1681163"/>
            <a:ext cx="6204268" cy="4508500"/>
          </a:xfrm>
        </p:spPr>
        <p:txBody>
          <a:bodyPr>
            <a:normAutofit fontScale="92500"/>
          </a:bodyPr>
          <a:lstStyle/>
          <a:p>
            <a:r>
              <a:rPr lang="ka-GE" dirty="0">
                <a:latin typeface="Calibri" panose="020F0502020204030204" pitchFamily="34" charset="0"/>
                <a:cs typeface="Calibri" panose="020F0502020204030204" pitchFamily="34" charset="0"/>
              </a:rPr>
              <a:t>მუდმივი გუნდი, რომელიც თვალს მიადევნებს სტანდარტებს, აღრიცხავს და განაახლებს მიმდინარე მოთხოვნას, უზრუნველყოფს მიწოდების სქემას და აწარმოებს გათვლებს</a:t>
            </a:r>
          </a:p>
          <a:p>
            <a:r>
              <a:rPr lang="ka-GE" dirty="0">
                <a:latin typeface="Calibri" panose="020F0502020204030204" pitchFamily="34" charset="0"/>
                <a:cs typeface="Calibri" panose="020F0502020204030204" pitchFamily="34" charset="0"/>
              </a:rPr>
              <a:t>პირადი დაცვის საშუალებებისა და სამკურნალო გაიდლაინით გაწერილი პრეპარატების ერთიანი შესყიდვის მექანიზმი ექვსი თვის პერიოდზე</a:t>
            </a:r>
          </a:p>
          <a:p>
            <a:r>
              <a:rPr lang="ka-GE" dirty="0">
                <a:latin typeface="Calibri" panose="020F0502020204030204" pitchFamily="34" charset="0"/>
                <a:cs typeface="Calibri" panose="020F0502020204030204" pitchFamily="34" charset="0"/>
              </a:rPr>
              <a:t>ადგილობრივი წარმოების გაძლიერება</a:t>
            </a:r>
            <a:endParaRPr lang="en-US" dirty="0">
              <a:latin typeface="Calibri" panose="020F0502020204030204" pitchFamily="34" charset="0"/>
              <a:cs typeface="Calibri" panose="020F0502020204030204" pitchFamily="34" charset="0"/>
            </a:endParaRPr>
          </a:p>
        </p:txBody>
      </p:sp>
      <p:sp>
        <p:nvSpPr>
          <p:cNvPr id="9" name="Freeform: Shape 8">
            <a:extLst>
              <a:ext uri="{FF2B5EF4-FFF2-40B4-BE49-F238E27FC236}">
                <a16:creationId xmlns:a16="http://schemas.microsoft.com/office/drawing/2014/main" xmlns=""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7933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215C6C6-E45C-4179-9FC1-E8A4C1D474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5FE9FE4C-C9E0-4C54-8010-EA9D29CD4D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1564726" y="1890469"/>
            <a:ext cx="5860051" cy="2079143"/>
            <a:chOff x="6081624" y="1998368"/>
            <a:chExt cx="5613457" cy="782175"/>
          </a:xfrm>
          <a:solidFill>
            <a:schemeClr val="accent4"/>
          </a:solidFill>
        </p:grpSpPr>
        <p:sp>
          <p:nvSpPr>
            <p:cNvPr id="12" name="Rectangle 11">
              <a:extLst>
                <a:ext uri="{FF2B5EF4-FFF2-40B4-BE49-F238E27FC236}">
                  <a16:creationId xmlns:a16="http://schemas.microsoft.com/office/drawing/2014/main" xmlns="" id="{56FAD6EF-0374-46BD-901E-E901DCA01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4847ABE-275E-4DCA-B164-A672D517FB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3776B14B-F2F4-4825-8DA8-8C7A0F2B39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ka-GE" dirty="0">
                <a:latin typeface="Calibri" panose="020F0502020204030204" pitchFamily="34" charset="0"/>
                <a:cs typeface="Calibri" panose="020F0502020204030204" pitchFamily="34" charset="0"/>
              </a:rPr>
              <a:t>საინფორმაციო ტექნოლოგიები</a:t>
            </a:r>
            <a:endParaRPr lang="nb-NO"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5614663"/>
              </p:ext>
            </p:extLst>
          </p:nvPr>
        </p:nvGraphicFramePr>
        <p:xfrm>
          <a:off x="284019" y="1409988"/>
          <a:ext cx="11630890" cy="5101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6829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r>
              <a:rPr lang="ka-GE" sz="3600"/>
              <a:t>მულტისექტორული თანამშრომლობა</a:t>
            </a:r>
            <a:endParaRPr lang="en-US" sz="3600"/>
          </a:p>
        </p:txBody>
      </p:sp>
      <p:graphicFrame>
        <p:nvGraphicFramePr>
          <p:cNvPr id="27" name="Content Placeholder 2">
            <a:extLst>
              <a:ext uri="{FF2B5EF4-FFF2-40B4-BE49-F238E27FC236}">
                <a16:creationId xmlns:a16="http://schemas.microsoft.com/office/drawing/2014/main" xmlns="" id="{8CAA3FBC-5959-4078-921A-22679F2158F4}"/>
              </a:ext>
            </a:extLst>
          </p:cNvPr>
          <p:cNvGraphicFramePr>
            <a:graphicFrameLocks noGrp="1"/>
          </p:cNvGraphicFramePr>
          <p:nvPr>
            <p:ph idx="1"/>
            <p:extLst>
              <p:ext uri="{D42A27DB-BD31-4B8C-83A1-F6EECF244321}">
                <p14:modId xmlns:p14="http://schemas.microsoft.com/office/powerpoint/2010/main" val="2763528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046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7620" y="1759351"/>
            <a:ext cx="81022" cy="184129"/>
          </a:xfrm>
          <a:prstGeom prst="rect">
            <a:avLst/>
          </a:prstGeom>
          <a:solidFill>
            <a:schemeClr val="bg1"/>
          </a:solidFill>
          <a:ln>
            <a:solidFill>
              <a:schemeClr val="bg1"/>
            </a:solidFill>
          </a:ln>
        </p:spPr>
        <p:txBody>
          <a:bodyPr wrap="square" rtlCol="0">
            <a:spAutoFit/>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92314" cy="6831304"/>
          </a:xfrm>
        </p:spPr>
      </p:pic>
    </p:spTree>
    <p:extLst>
      <p:ext uri="{BB962C8B-B14F-4D97-AF65-F5344CB8AC3E}">
        <p14:creationId xmlns:p14="http://schemas.microsoft.com/office/powerpoint/2010/main" val="2146133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F75AD06-DFC4-4B3A-8490-330823D0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C587C93-0840-40DF-96D5-D1F2137E64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xmlns="" id="{5E02D55A-F529-4B19-BAF9-F63240A7B4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xmlns="" id="{60367E3C-3947-493D-9458-5955DB20AE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E8D9785-21DB-4CE6-B138-2999AD61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43AA5AD5-8F29-4165-8112-305DDDDDD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2A4EC0CF-F38F-4D7F-B48D-9A26E814DF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xmlns="" id="{47A3A52F-BCB3-444D-9372-EE018B135C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xmlns="" id="{91E32C13-DED6-4967-85B8-68DD77103F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8DDA515-BC6A-47FB-951E-E1E7928750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B97EEFA7-6787-4EC0-8284-6D3D273061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1A9621AC-50AB-4B43-896D-78FE571A38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2077205292"/>
              </p:ext>
            </p:extLst>
          </p:nvPr>
        </p:nvGraphicFramePr>
        <p:xfrm>
          <a:off x="381965" y="347240"/>
          <a:ext cx="11366339" cy="6459136"/>
        </p:xfrm>
        <a:graphic>
          <a:graphicData uri="http://schemas.openxmlformats.org/drawingml/2006/table">
            <a:tbl>
              <a:tblPr firstRow="1" firstCol="1" bandRow="1">
                <a:tableStyleId>{5C22544A-7EE6-4342-B048-85BDC9FD1C3A}</a:tableStyleId>
              </a:tblPr>
              <a:tblGrid>
                <a:gridCol w="370905"/>
                <a:gridCol w="3833944"/>
                <a:gridCol w="5552217"/>
                <a:gridCol w="1609273"/>
              </a:tblGrid>
              <a:tr h="341433">
                <a:tc>
                  <a:txBody>
                    <a:bodyPr/>
                    <a:lstStyle/>
                    <a:p>
                      <a:pPr algn="ctr">
                        <a:lnSpc>
                          <a:spcPct val="107000"/>
                        </a:lnSpc>
                        <a:spcAft>
                          <a:spcPts val="0"/>
                        </a:spcAft>
                      </a:pPr>
                      <a:r>
                        <a:rPr lang="en-US" sz="1100" dirty="0">
                          <a:effectLst/>
                        </a:rPr>
                        <a:t> </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600" dirty="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a:effectLst/>
                        </a:rPr>
                        <a:t>მოსალოდნელი შედეგი </a:t>
                      </a:r>
                      <a:endParaRPr lang="en-US" sz="1600">
                        <a:effectLst/>
                        <a:latin typeface="Calibri" panose="020F0502020204030204" pitchFamily="34" charset="0"/>
                        <a:ea typeface="Calibri" panose="020F0502020204030204" pitchFamily="34" charset="0"/>
                      </a:endParaRPr>
                    </a:p>
                  </a:txBody>
                  <a:tcPr marL="52391" marR="52391"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600" dirty="0">
                        <a:effectLst/>
                        <a:latin typeface="Calibri" panose="020F0502020204030204" pitchFamily="34" charset="0"/>
                        <a:ea typeface="Calibri" panose="020F0502020204030204" pitchFamily="34" charset="0"/>
                      </a:endParaRPr>
                    </a:p>
                  </a:txBody>
                  <a:tcPr marL="52391" marR="52391" marT="0" marB="0" anchor="b"/>
                </a:tc>
              </a:tr>
              <a:tr h="397178">
                <a:tc gridSpan="4">
                  <a:txBody>
                    <a:bodyPr/>
                    <a:lstStyle/>
                    <a:p>
                      <a:pPr>
                        <a:lnSpc>
                          <a:spcPct val="107000"/>
                        </a:lnSpc>
                        <a:spcAft>
                          <a:spcPts val="0"/>
                        </a:spcAft>
                      </a:pPr>
                      <a:r>
                        <a:rPr lang="en-US" sz="1100" dirty="0" err="1">
                          <a:effectLst/>
                        </a:rPr>
                        <a:t>ამოცანა</a:t>
                      </a:r>
                      <a:r>
                        <a:rPr lang="en-US" sz="1100" dirty="0">
                          <a:effectLst/>
                        </a:rPr>
                        <a:t> 1: </a:t>
                      </a:r>
                      <a:r>
                        <a:rPr lang="en-US" sz="1100" dirty="0" err="1">
                          <a:effectLst/>
                        </a:rPr>
                        <a:t>საზოგადოებრივი</a:t>
                      </a:r>
                      <a:r>
                        <a:rPr lang="en-US" sz="1100" dirty="0">
                          <a:effectLst/>
                        </a:rPr>
                        <a:t> </a:t>
                      </a:r>
                      <a:r>
                        <a:rPr lang="en-US" sz="1100" dirty="0" err="1">
                          <a:effectLst/>
                        </a:rPr>
                        <a:t>ჯანმრთელობის</a:t>
                      </a:r>
                      <a:r>
                        <a:rPr lang="en-US" sz="1100" dirty="0">
                          <a:effectLst/>
                        </a:rPr>
                        <a:t> </a:t>
                      </a:r>
                      <a:r>
                        <a:rPr lang="en-US" sz="1100" dirty="0" err="1">
                          <a:effectLst/>
                        </a:rPr>
                        <a:t>სისტემის</a:t>
                      </a:r>
                      <a:r>
                        <a:rPr lang="en-US" sz="1100" dirty="0">
                          <a:effectLst/>
                        </a:rPr>
                        <a:t> </a:t>
                      </a:r>
                      <a:r>
                        <a:rPr lang="en-US" sz="1100" dirty="0" err="1">
                          <a:effectLst/>
                        </a:rPr>
                        <a:t>გაძლიერება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731644">
                <a:tc>
                  <a:txBody>
                    <a:bodyPr/>
                    <a:lstStyle/>
                    <a:p>
                      <a:pPr algn="ctr">
                        <a:lnSpc>
                          <a:spcPct val="107000"/>
                        </a:lnSpc>
                        <a:spcAft>
                          <a:spcPts val="0"/>
                        </a:spcAft>
                      </a:pPr>
                      <a:r>
                        <a:rPr lang="en-US" sz="1100">
                          <a:effectLst/>
                        </a:rPr>
                        <a:t>1.1.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მუნიციპალიტეტებში საზოგადოებრივი ჯანდაცვის სამსახურის ორგანიზაციული მოწყობის მოდელის განახლება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ყველა მუნიციპალიტეტში ფუნქციონირებს საზოგადოებრივი ჯანმრთელობის ერთეული, დაკომპლექტებული და ტექნიკურად აღჭურვილი, უწყვეტი და მდგრადი დაფინანსებით, საზოგადოებრივი ჯანმრთელობის დაცვის ეროვნული რეკომენდაციის (გაიდლაინის) შესაბამისად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73827">
                <a:tc>
                  <a:txBody>
                    <a:bodyPr/>
                    <a:lstStyle/>
                    <a:p>
                      <a:pPr algn="ctr">
                        <a:lnSpc>
                          <a:spcPct val="107000"/>
                        </a:lnSpc>
                        <a:spcAft>
                          <a:spcPts val="0"/>
                        </a:spcAft>
                      </a:pPr>
                      <a:r>
                        <a:rPr lang="en-US" sz="1100">
                          <a:effectLst/>
                        </a:rPr>
                        <a:t>1.2.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მუნიციპალური ცენტრების ადამიანური რესურსების გაძლიერება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საზოგადოებრივი ჯანმრთელობის ცენტრების ადამიანური რესურსით დაკომპლექტების გეგმა მომზადებულია და სრულდება (იხილეთ ამოცანა 6)</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მარტი</a:t>
                      </a:r>
                      <a:endParaRPr lang="en-US" sz="1200">
                        <a:effectLst/>
                        <a:latin typeface="Calibri" panose="020F0502020204030204" pitchFamily="34" charset="0"/>
                        <a:ea typeface="Calibri" panose="020F0502020204030204" pitchFamily="34" charset="0"/>
                      </a:endParaRPr>
                    </a:p>
                  </a:txBody>
                  <a:tcPr marL="52391" marR="52391" marT="0" marB="0" anchor="b"/>
                </a:tc>
              </a:tr>
              <a:tr h="362337">
                <a:tc>
                  <a:txBody>
                    <a:bodyPr/>
                    <a:lstStyle/>
                    <a:p>
                      <a:pPr algn="ctr">
                        <a:lnSpc>
                          <a:spcPct val="107000"/>
                        </a:lnSpc>
                        <a:spcAft>
                          <a:spcPts val="0"/>
                        </a:spcAft>
                      </a:pPr>
                      <a:r>
                        <a:rPr lang="en-US" sz="1100">
                          <a:effectLst/>
                        </a:rPr>
                        <a:t>1.3.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რეაგირების ჯანმრთელობის დაცვის სახელმწიფო პროგრამის უწყვეტობის უზრუნველყოფა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მთავრობის დადგენილება სახელმწიფო პროგრამების დამტკიცების შესახებ მოიცავს კოვიდის რეაგირების პროგრამას</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იანვარი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4">
                  <a:txBody>
                    <a:bodyPr/>
                    <a:lstStyle/>
                    <a:p>
                      <a:pPr>
                        <a:lnSpc>
                          <a:spcPct val="107000"/>
                        </a:lnSpc>
                        <a:spcAft>
                          <a:spcPts val="0"/>
                        </a:spcAft>
                      </a:pPr>
                      <a:r>
                        <a:rPr lang="en-US" sz="1100">
                          <a:effectLst/>
                        </a:rPr>
                        <a:t>ამოცანა 2: ეპიდზედამხედველობის გაძლიერება სტრატეგიული ღონისძიებები</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41433">
                <a:tc>
                  <a:txBody>
                    <a:bodyPr/>
                    <a:lstStyle/>
                    <a:p>
                      <a:pPr algn="ctr">
                        <a:lnSpc>
                          <a:spcPct val="107000"/>
                        </a:lnSpc>
                        <a:spcAft>
                          <a:spcPts val="0"/>
                        </a:spcAft>
                      </a:pPr>
                      <a:r>
                        <a:rPr lang="en-US" sz="1100">
                          <a:effectLst/>
                        </a:rPr>
                        <a:t>2.1.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რეგირებისთვის განგაშის სამ დონიანი სისტემის დანერგვა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ანალიტიკური შესაძლებლობების გაუმჯობესება, მტკიცებულებებზე დაფუძნებული გადაწყვეტილებების მისაღებად</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ოქტომბერი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err="1">
                          <a:effectLst/>
                        </a:rPr>
                        <a:t>ადამიანური</a:t>
                      </a:r>
                      <a:r>
                        <a:rPr lang="en-US" sz="1100" dirty="0">
                          <a:effectLst/>
                        </a:rPr>
                        <a:t> </a:t>
                      </a:r>
                      <a:r>
                        <a:rPr lang="en-US" sz="1100" dirty="0" err="1">
                          <a:effectLst/>
                        </a:rPr>
                        <a:t>რესურსების</a:t>
                      </a:r>
                      <a:r>
                        <a:rPr lang="en-US" sz="1100" dirty="0">
                          <a:effectLst/>
                        </a:rPr>
                        <a:t> </a:t>
                      </a:r>
                      <a:r>
                        <a:rPr lang="en-US" sz="1100" dirty="0" err="1">
                          <a:effectLst/>
                        </a:rPr>
                        <a:t>გაძლიერება</a:t>
                      </a:r>
                      <a:r>
                        <a:rPr lang="en-US" sz="1100" dirty="0">
                          <a:effectLst/>
                        </a:rPr>
                        <a:t> </a:t>
                      </a:r>
                      <a:r>
                        <a:rPr lang="en-US" sz="1100" dirty="0" err="1">
                          <a:effectLst/>
                        </a:rPr>
                        <a:t>შემთხვევების</a:t>
                      </a:r>
                      <a:r>
                        <a:rPr lang="en-US" sz="1100" dirty="0">
                          <a:effectLst/>
                        </a:rPr>
                        <a:t> </a:t>
                      </a:r>
                      <a:r>
                        <a:rPr lang="en-US" sz="1100" dirty="0" err="1">
                          <a:effectLst/>
                        </a:rPr>
                        <a:t>გამოვლენისა</a:t>
                      </a:r>
                      <a:r>
                        <a:rPr lang="en-US" sz="1100" dirty="0">
                          <a:effectLst/>
                        </a:rPr>
                        <a:t> </a:t>
                      </a:r>
                      <a:r>
                        <a:rPr lang="en-US" sz="1100" dirty="0" err="1">
                          <a:effectLst/>
                        </a:rPr>
                        <a:t>და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მიდევნებისთვის</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100 </a:t>
                      </a:r>
                      <a:r>
                        <a:rPr lang="en-US" sz="1100" dirty="0" err="1">
                          <a:effectLst/>
                        </a:rPr>
                        <a:t>სათადარიგო</a:t>
                      </a:r>
                      <a:r>
                        <a:rPr lang="en-US" sz="1100" dirty="0">
                          <a:effectLst/>
                        </a:rPr>
                        <a:t> </a:t>
                      </a:r>
                      <a:r>
                        <a:rPr lang="en-US" sz="1100" dirty="0" err="1">
                          <a:effectLst/>
                        </a:rPr>
                        <a:t>კადრი</a:t>
                      </a:r>
                      <a:r>
                        <a:rPr lang="en-US" sz="1100" dirty="0">
                          <a:effectLst/>
                        </a:rPr>
                        <a:t> </a:t>
                      </a:r>
                      <a:r>
                        <a:rPr lang="en-US" sz="1100" dirty="0" err="1">
                          <a:effectLst/>
                        </a:rPr>
                        <a:t>მომზადებულია</a:t>
                      </a:r>
                      <a:r>
                        <a:rPr lang="en-US" sz="1100" dirty="0">
                          <a:effectLst/>
                        </a:rPr>
                        <a:t> </a:t>
                      </a:r>
                      <a:r>
                        <a:rPr lang="en-US" sz="1100" dirty="0" err="1">
                          <a:effectLst/>
                        </a:rPr>
                        <a:t>კონტაქტების</a:t>
                      </a:r>
                      <a:r>
                        <a:rPr lang="en-US" sz="1100" dirty="0">
                          <a:effectLst/>
                        </a:rPr>
                        <a:t> </a:t>
                      </a:r>
                      <a:r>
                        <a:rPr lang="en-US" sz="1100" dirty="0" err="1">
                          <a:effectLst/>
                        </a:rPr>
                        <a:t>მიდევნებასა</a:t>
                      </a:r>
                      <a:r>
                        <a:rPr lang="en-US" sz="1100" dirty="0">
                          <a:effectLst/>
                        </a:rPr>
                        <a:t> </a:t>
                      </a:r>
                      <a:r>
                        <a:rPr lang="en-US" sz="1100" dirty="0" err="1">
                          <a:effectLst/>
                        </a:rPr>
                        <a:t>და</a:t>
                      </a:r>
                      <a:r>
                        <a:rPr lang="en-US" sz="1100" dirty="0">
                          <a:effectLst/>
                        </a:rPr>
                        <a:t> COVID-</a:t>
                      </a:r>
                      <a:r>
                        <a:rPr lang="en-US" sz="1100" dirty="0" err="1">
                          <a:effectLst/>
                        </a:rPr>
                        <a:t>ის</a:t>
                      </a:r>
                      <a:r>
                        <a:rPr lang="en-US" sz="1100" dirty="0">
                          <a:effectLst/>
                        </a:rPr>
                        <a:t> </a:t>
                      </a:r>
                      <a:r>
                        <a:rPr lang="en-US" sz="1100" dirty="0" err="1" smtClean="0">
                          <a:effectLst/>
                        </a:rPr>
                        <a:t>ეპიდზედამხედველობაში</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445954">
                <a:tc>
                  <a:txBody>
                    <a:bodyPr/>
                    <a:lstStyle/>
                    <a:p>
                      <a:pPr algn="ctr">
                        <a:lnSpc>
                          <a:spcPct val="107000"/>
                        </a:lnSpc>
                        <a:spcAft>
                          <a:spcPts val="0"/>
                        </a:spcAft>
                      </a:pPr>
                      <a:r>
                        <a:rPr lang="en-US" sz="1100">
                          <a:effectLst/>
                        </a:rPr>
                        <a:t>2.3.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საყრდენი ბაზებით ეპიდზედამხედველობის გაფართოება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გრიპი, გრიპისმაგვარი დაავადებები, მძიმე მწვავე რესპირატორული ინფექციები) ეპიდზედამხედველობისთვის მოქმედებს 13 საყრდენი ბაზა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418082">
                <a:tc>
                  <a:txBody>
                    <a:bodyPr/>
                    <a:lstStyle/>
                    <a:p>
                      <a:pPr algn="ctr">
                        <a:lnSpc>
                          <a:spcPct val="107000"/>
                        </a:lnSpc>
                        <a:spcAft>
                          <a:spcPts val="0"/>
                        </a:spcAft>
                      </a:pPr>
                      <a:r>
                        <a:rPr lang="en-US" sz="1100">
                          <a:effectLst/>
                        </a:rPr>
                        <a:t>2.4.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 მოვლენებზე დაფუძნებული ადრეული შეტყობინების სისტემის გაძლიერება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უჩვეულო რესპირატორული მოვლენების იდენტიფიცირება და შეტყობინება გახდება სავალდებულო</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2.5.</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ეპიდზედამხედველობის მიზნით ელექტრონული ბაზების ინტეგრაციის უზრუნველყოფა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ერთიანი ინტეგრირებული ელექტრონული ბაზა მოქმედია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აპრილი</a:t>
                      </a:r>
                      <a:endParaRPr lang="en-US" sz="1200">
                        <a:effectLst/>
                        <a:latin typeface="Calibri" panose="020F0502020204030204" pitchFamily="34" charset="0"/>
                        <a:ea typeface="Calibri" panose="020F0502020204030204" pitchFamily="34" charset="0"/>
                      </a:endParaRPr>
                    </a:p>
                  </a:txBody>
                  <a:tcPr marL="52391" marR="52391" marT="0" marB="0" anchor="b"/>
                </a:tc>
              </a:tr>
              <a:tr h="202074">
                <a:tc gridSpan="3">
                  <a:txBody>
                    <a:bodyPr/>
                    <a:lstStyle/>
                    <a:p>
                      <a:pPr>
                        <a:lnSpc>
                          <a:spcPct val="107000"/>
                        </a:lnSpc>
                        <a:spcAft>
                          <a:spcPts val="0"/>
                        </a:spcAft>
                      </a:pPr>
                      <a:r>
                        <a:rPr lang="en-US" sz="1100">
                          <a:effectLst/>
                        </a:rPr>
                        <a:t>ამოცანა 3: ლაბორატორიული სისტემების გაძლიერება, დიაგნოსტიკა და ტესტირება </a:t>
                      </a:r>
                      <a:endParaRPr lang="en-US" sz="1200">
                        <a:effectLst/>
                        <a:latin typeface="Calibri" panose="020F0502020204030204" pitchFamily="34" charset="0"/>
                        <a:ea typeface="Calibri" panose="020F0502020204030204" pitchFamily="34" charset="0"/>
                      </a:endParaRPr>
                    </a:p>
                  </a:txBody>
                  <a:tcPr marL="52391" marR="52391" marT="0" marB="0" anchor="b"/>
                </a:tc>
                <a:tc hMerge="1">
                  <a:txBody>
                    <a:bodyPr/>
                    <a:lstStyle/>
                    <a:p>
                      <a:endParaRPr lang="en-US"/>
                    </a:p>
                  </a:txBody>
                  <a:tcPr/>
                </a:tc>
                <a:tc hMerge="1">
                  <a:txBody>
                    <a:bodyPr/>
                    <a:lstStyle/>
                    <a:p>
                      <a:endParaRPr lang="en-US"/>
                    </a:p>
                  </a:txBody>
                  <a:tcPr/>
                </a:tc>
                <a:tc>
                  <a:txBody>
                    <a:bodyPr/>
                    <a:lstStyle/>
                    <a:p>
                      <a:pPr>
                        <a:lnSpc>
                          <a:spcPct val="107000"/>
                        </a:lnSpc>
                        <a:spcAft>
                          <a:spcPts val="0"/>
                        </a:spcAft>
                      </a:pPr>
                      <a:r>
                        <a:rPr lang="en-US" sz="1100">
                          <a:effectLst/>
                        </a:rPr>
                        <a:t> </a:t>
                      </a:r>
                      <a:endParaRPr lang="en-US" sz="1200">
                        <a:effectLst/>
                        <a:latin typeface="Calibri" panose="020F0502020204030204" pitchFamily="34" charset="0"/>
                        <a:ea typeface="Calibri" panose="020F0502020204030204" pitchFamily="34" charset="0"/>
                      </a:endParaRPr>
                    </a:p>
                  </a:txBody>
                  <a:tcPr marL="52391" marR="52391" marT="0" marB="0" anchor="b"/>
                </a:tc>
              </a:tr>
              <a:tr h="341433">
                <a:tc>
                  <a:txBody>
                    <a:bodyPr/>
                    <a:lstStyle/>
                    <a:p>
                      <a:pPr algn="ctr">
                        <a:lnSpc>
                          <a:spcPct val="107000"/>
                        </a:lnSpc>
                        <a:spcAft>
                          <a:spcPts val="0"/>
                        </a:spcAft>
                      </a:pPr>
                      <a:r>
                        <a:rPr lang="en-US" sz="1100">
                          <a:effectLst/>
                        </a:rPr>
                        <a:t>3.1.</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ადამიანური რესურსების განვითარება ლაბორატორიული დიაგნოსტიკის შესაძლებლობების გაძლიერებისთვის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50 </a:t>
                      </a:r>
                      <a:r>
                        <a:rPr lang="en-US" sz="1100" dirty="0" err="1">
                          <a:effectLst/>
                        </a:rPr>
                        <a:t>ბიოლოგიისა</a:t>
                      </a:r>
                      <a:r>
                        <a:rPr lang="en-US" sz="1100" dirty="0">
                          <a:effectLst/>
                        </a:rPr>
                        <a:t> </a:t>
                      </a:r>
                      <a:r>
                        <a:rPr lang="en-US" sz="1100" dirty="0" err="1">
                          <a:effectLst/>
                        </a:rPr>
                        <a:t>და</a:t>
                      </a:r>
                      <a:r>
                        <a:rPr lang="en-US" sz="1100" dirty="0">
                          <a:effectLst/>
                        </a:rPr>
                        <a:t> </a:t>
                      </a:r>
                      <a:r>
                        <a:rPr lang="en-US" sz="1100" dirty="0" err="1">
                          <a:effectLst/>
                        </a:rPr>
                        <a:t>სიცოცხლის</a:t>
                      </a:r>
                      <a:r>
                        <a:rPr lang="en-US" sz="1100" dirty="0">
                          <a:effectLst/>
                        </a:rPr>
                        <a:t> </a:t>
                      </a:r>
                      <a:r>
                        <a:rPr lang="en-US" sz="1100" dirty="0" err="1">
                          <a:effectLst/>
                        </a:rPr>
                        <a:t>შემსწავლელი</a:t>
                      </a:r>
                      <a:r>
                        <a:rPr lang="en-US" sz="1100" dirty="0">
                          <a:effectLst/>
                        </a:rPr>
                        <a:t> </a:t>
                      </a:r>
                      <a:r>
                        <a:rPr lang="en-US" sz="1100" dirty="0" err="1">
                          <a:effectLst/>
                        </a:rPr>
                        <a:t>კურსდამთავრებულის</a:t>
                      </a:r>
                      <a:r>
                        <a:rPr lang="en-US" sz="1100" dirty="0">
                          <a:effectLst/>
                        </a:rPr>
                        <a:t> </a:t>
                      </a:r>
                      <a:r>
                        <a:rPr lang="en-US" sz="1100" dirty="0" err="1">
                          <a:effectLst/>
                        </a:rPr>
                        <a:t>გადამზადება</a:t>
                      </a:r>
                      <a:r>
                        <a:rPr lang="en-US" sz="1100" dirty="0">
                          <a:effectLst/>
                        </a:rPr>
                        <a:t> </a:t>
                      </a:r>
                      <a:r>
                        <a:rPr lang="en-US" sz="1100" dirty="0" err="1">
                          <a:effectLst/>
                        </a:rPr>
                        <a:t>და</a:t>
                      </a:r>
                      <a:r>
                        <a:rPr lang="en-US" sz="1100" dirty="0">
                          <a:effectLst/>
                        </a:rPr>
                        <a:t> </a:t>
                      </a:r>
                      <a:r>
                        <a:rPr lang="en-US" sz="1100" dirty="0" err="1" smtClean="0">
                          <a:effectLst/>
                        </a:rPr>
                        <a:t>დასაქმება</a:t>
                      </a:r>
                      <a:endParaRPr lang="en-US" sz="1200" dirty="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 წლის დეკემბერი</a:t>
                      </a:r>
                      <a:endParaRPr lang="en-US" sz="1200">
                        <a:effectLst/>
                        <a:latin typeface="Calibri" panose="020F0502020204030204" pitchFamily="34" charset="0"/>
                        <a:ea typeface="Calibri" panose="020F0502020204030204" pitchFamily="34" charset="0"/>
                      </a:endParaRPr>
                    </a:p>
                  </a:txBody>
                  <a:tcPr marL="52391" marR="52391" marT="0" marB="0" anchor="b"/>
                </a:tc>
              </a:tr>
              <a:tr h="599252">
                <a:tc>
                  <a:txBody>
                    <a:bodyPr/>
                    <a:lstStyle/>
                    <a:p>
                      <a:pPr algn="ctr">
                        <a:lnSpc>
                          <a:spcPct val="107000"/>
                        </a:lnSpc>
                        <a:spcAft>
                          <a:spcPts val="0"/>
                        </a:spcAft>
                      </a:pPr>
                      <a:r>
                        <a:rPr lang="en-US" sz="1100">
                          <a:effectLst/>
                        </a:rPr>
                        <a:t>3.2.</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ლაბორატორიული ინფრასტრუქტურის განვითარება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(1) დამატებითი ფართები  აღჭურვილია (ბათუმი და ქუთაისი) (2) აშენებულია ინფრასტრუქტურა (სამცხე-ჯავახეთის, ფოთის და კახეთის განყოფილება) მე-2 დონის შესაბამისი ლაბორატორიული სივრცის მოწყობისათვის. </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2021 წლის დეკემბერი </a:t>
                      </a:r>
                      <a:endParaRPr lang="en-US" sz="1200">
                        <a:effectLst/>
                        <a:latin typeface="Calibri" panose="020F0502020204030204" pitchFamily="34" charset="0"/>
                        <a:ea typeface="Calibri" panose="020F0502020204030204" pitchFamily="34" charset="0"/>
                      </a:endParaRPr>
                    </a:p>
                  </a:txBody>
                  <a:tcPr marL="52391" marR="52391" marT="0" marB="0" anchor="b"/>
                </a:tc>
              </a:tr>
              <a:tr h="334467">
                <a:tc>
                  <a:txBody>
                    <a:bodyPr/>
                    <a:lstStyle/>
                    <a:p>
                      <a:pPr algn="ctr">
                        <a:lnSpc>
                          <a:spcPct val="107000"/>
                        </a:lnSpc>
                        <a:spcAft>
                          <a:spcPts val="0"/>
                        </a:spcAft>
                      </a:pPr>
                      <a:r>
                        <a:rPr lang="en-US" sz="1100">
                          <a:effectLst/>
                        </a:rPr>
                        <a:t>3.3.</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ლაბორატორიული დიაგნოსტიკის სერვისის ხარისხის ზედამხედველობა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ლუგარის ს/ჯ კვლევით ლაბორატორიაში ხელმისაწვდომია ხარისხის გარე შეფასების ანგარიშები</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2020-2021 წწ</a:t>
                      </a:r>
                      <a:endParaRPr lang="en-US" sz="1200">
                        <a:effectLst/>
                        <a:latin typeface="Calibri" panose="020F0502020204030204" pitchFamily="34" charset="0"/>
                        <a:ea typeface="Calibri" panose="020F0502020204030204" pitchFamily="34" charset="0"/>
                      </a:endParaRPr>
                    </a:p>
                  </a:txBody>
                  <a:tcPr marL="52391" marR="52391" marT="0" marB="0" anchor="b"/>
                </a:tc>
              </a:tr>
              <a:tr h="376274">
                <a:tc>
                  <a:txBody>
                    <a:bodyPr/>
                    <a:lstStyle/>
                    <a:p>
                      <a:pPr algn="ctr">
                        <a:lnSpc>
                          <a:spcPct val="107000"/>
                        </a:lnSpc>
                        <a:spcAft>
                          <a:spcPts val="0"/>
                        </a:spcAft>
                      </a:pPr>
                      <a:r>
                        <a:rPr lang="en-US" sz="1100">
                          <a:effectLst/>
                        </a:rPr>
                        <a:t>3.4.</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COVID-19-ზე ტესტირების გაფართოება</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a:effectLst/>
                        </a:rPr>
                        <a:t>დღიურად ჩასატარებელი PCR ტესტირებებისთვის შესაძლებლობის გაზრდა 215 / 100 000 მოსახლეზე</a:t>
                      </a:r>
                      <a:endParaRPr lang="en-US" sz="1200">
                        <a:effectLst/>
                        <a:latin typeface="Calibri" panose="020F0502020204030204" pitchFamily="34" charset="0"/>
                        <a:ea typeface="Calibri" panose="020F0502020204030204" pitchFamily="34" charset="0"/>
                      </a:endParaRPr>
                    </a:p>
                  </a:txBody>
                  <a:tcPr marL="52391" marR="52391" marT="0" marB="0" anchor="b"/>
                </a:tc>
                <a:tc>
                  <a:txBody>
                    <a:bodyPr/>
                    <a:lstStyle/>
                    <a:p>
                      <a:pPr>
                        <a:lnSpc>
                          <a:spcPct val="107000"/>
                        </a:lnSpc>
                        <a:spcAft>
                          <a:spcPts val="0"/>
                        </a:spcAft>
                      </a:pPr>
                      <a:r>
                        <a:rPr lang="en-US" sz="1100" dirty="0">
                          <a:effectLst/>
                        </a:rPr>
                        <a:t>2020 </a:t>
                      </a:r>
                      <a:r>
                        <a:rPr lang="en-US" sz="1100" dirty="0" err="1">
                          <a:effectLst/>
                        </a:rPr>
                        <a:t>დეკემბერი</a:t>
                      </a:r>
                      <a:endParaRPr lang="en-US" sz="1200" dirty="0">
                        <a:effectLst/>
                        <a:latin typeface="Calibri" panose="020F0502020204030204" pitchFamily="34" charset="0"/>
                        <a:ea typeface="Calibri" panose="020F0502020204030204" pitchFamily="34" charset="0"/>
                      </a:endParaRPr>
                    </a:p>
                  </a:txBody>
                  <a:tcPr marL="52391" marR="52391" marT="0" marB="0" anchor="b"/>
                </a:tc>
              </a:tr>
            </a:tbl>
          </a:graphicData>
        </a:graphic>
      </p:graphicFrame>
    </p:spTree>
    <p:extLst>
      <p:ext uri="{BB962C8B-B14F-4D97-AF65-F5344CB8AC3E}">
        <p14:creationId xmlns:p14="http://schemas.microsoft.com/office/powerpoint/2010/main" val="2427243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F75AD06-DFC4-4B3A-8490-330823D0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C587C93-0840-40DF-96D5-D1F2137E64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xmlns="" id="{5E02D55A-F529-4B19-BAF9-F63240A7B4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xmlns="" id="{60367E3C-3947-493D-9458-5955DB20AE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E8D9785-21DB-4CE6-B138-2999AD61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43AA5AD5-8F29-4165-8112-305DDDDDD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2A4EC0CF-F38F-4D7F-B48D-9A26E814DF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xmlns="" id="{47A3A52F-BCB3-444D-9372-EE018B135C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xmlns="" id="{91E32C13-DED6-4967-85B8-68DD77103F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8DDA515-BC6A-47FB-951E-E1E7928750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B97EEFA7-6787-4EC0-8284-6D3D273061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1A9621AC-50AB-4B43-896D-78FE571A38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368585134"/>
              </p:ext>
            </p:extLst>
          </p:nvPr>
        </p:nvGraphicFramePr>
        <p:xfrm>
          <a:off x="337457" y="13227"/>
          <a:ext cx="11604171" cy="6757083"/>
        </p:xfrm>
        <a:graphic>
          <a:graphicData uri="http://schemas.openxmlformats.org/drawingml/2006/table">
            <a:tbl>
              <a:tblPr firstRow="1" firstCol="1" bandRow="1">
                <a:tableStyleId>{5C22544A-7EE6-4342-B048-85BDC9FD1C3A}</a:tableStyleId>
              </a:tblPr>
              <a:tblGrid>
                <a:gridCol w="378668"/>
                <a:gridCol w="3914165"/>
                <a:gridCol w="5668392"/>
                <a:gridCol w="1642946"/>
              </a:tblGrid>
              <a:tr h="232353">
                <a:tc>
                  <a:txBody>
                    <a:bodyPr/>
                    <a:lstStyle/>
                    <a:p>
                      <a:pPr algn="ct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ამოცანები და სტრატეგიული ღონისძიებები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მოსალოდნელი შედეგი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gn="ctr">
                        <a:lnSpc>
                          <a:spcPct val="107000"/>
                        </a:lnSpc>
                        <a:spcAft>
                          <a:spcPts val="0"/>
                        </a:spcAft>
                      </a:pPr>
                      <a:r>
                        <a:rPr lang="en-US" sz="900">
                          <a:effectLst/>
                        </a:rPr>
                        <a:t>დასრულების ვადა</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gridSpan="2">
                  <a:txBody>
                    <a:bodyPr/>
                    <a:lstStyle/>
                    <a:p>
                      <a:pPr algn="ctr">
                        <a:lnSpc>
                          <a:spcPct val="107000"/>
                        </a:lnSpc>
                        <a:spcAft>
                          <a:spcPts val="0"/>
                        </a:spcAft>
                      </a:pPr>
                      <a:r>
                        <a:rPr lang="en-US" sz="900">
                          <a:effectLst/>
                        </a:rPr>
                        <a:t>ამოცანა 4: COVID- 19-ზე რეაგირებისთვის პირველადი ჯანდაცვის ქსელის გაძლიერება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პჯდ-ს საგანგებო მდგომარეობაზე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საყოველთაო ჯანდაცვის პროგრამაში მონაწილე სამედიცინო დაწესებულებებს აქვთ COVID-19 ზე რეაგირების გეგმა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4.2.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ტელემედიცინის ტექნოლოგიების დანერგვა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50 </a:t>
                      </a:r>
                      <a:r>
                        <a:rPr lang="en-US" sz="900" dirty="0" err="1">
                          <a:effectLst/>
                        </a:rPr>
                        <a:t>პჯდ</a:t>
                      </a:r>
                      <a:r>
                        <a:rPr lang="en-US" sz="900" dirty="0">
                          <a:effectLst/>
                        </a:rPr>
                        <a:t> </a:t>
                      </a:r>
                      <a:r>
                        <a:rPr lang="en-US" sz="900" dirty="0" err="1">
                          <a:effectLst/>
                        </a:rPr>
                        <a:t>გუნდი</a:t>
                      </a:r>
                      <a:r>
                        <a:rPr lang="en-US" sz="900" dirty="0">
                          <a:effectLst/>
                        </a:rPr>
                        <a:t> </a:t>
                      </a:r>
                      <a:r>
                        <a:rPr lang="en-US" sz="900" dirty="0" err="1">
                          <a:effectLst/>
                        </a:rPr>
                        <a:t>იყენებს</a:t>
                      </a:r>
                      <a:r>
                        <a:rPr lang="en-US" sz="900" dirty="0">
                          <a:effectLst/>
                        </a:rPr>
                        <a:t> </a:t>
                      </a:r>
                      <a:r>
                        <a:rPr lang="en-US" sz="900" dirty="0" err="1">
                          <a:effectLst/>
                        </a:rPr>
                        <a:t>ტელემედიცინის</a:t>
                      </a:r>
                      <a:r>
                        <a:rPr lang="en-US" sz="900" dirty="0">
                          <a:effectLst/>
                        </a:rPr>
                        <a:t> </a:t>
                      </a:r>
                      <a:r>
                        <a:rPr lang="en-US" sz="900" dirty="0" err="1">
                          <a:effectLst/>
                        </a:rPr>
                        <a:t>შესაძლებლობებს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ივნისი</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4.3.</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პჯდ სექტორის მომზადება მსუბუქი და საშუალო სიმძიმის მქონე და გამოჯანმრთელებული COVID-19 პაციენტების მეთვალყურეობისთვის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4.4.</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 ჯანდაცვაში ინფექციების კონტროლის გაძლიერება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2000 </a:t>
                      </a:r>
                      <a:r>
                        <a:rPr lang="en-US" sz="900" dirty="0" err="1">
                          <a:effectLst/>
                        </a:rPr>
                        <a:t>პჯდ</a:t>
                      </a:r>
                      <a:r>
                        <a:rPr lang="en-US" sz="900" dirty="0">
                          <a:effectLst/>
                        </a:rPr>
                        <a:t> </a:t>
                      </a:r>
                      <a:r>
                        <a:rPr lang="en-US" sz="900" dirty="0" err="1">
                          <a:effectLst/>
                        </a:rPr>
                        <a:t>ექიმს</a:t>
                      </a:r>
                      <a:r>
                        <a:rPr lang="en-US" sz="900" dirty="0">
                          <a:effectLst/>
                        </a:rPr>
                        <a:t> </a:t>
                      </a:r>
                      <a:r>
                        <a:rPr lang="en-US" sz="900" dirty="0" err="1">
                          <a:effectLst/>
                        </a:rPr>
                        <a:t>და</a:t>
                      </a:r>
                      <a:r>
                        <a:rPr lang="en-US" sz="900" dirty="0">
                          <a:effectLst/>
                        </a:rPr>
                        <a:t> </a:t>
                      </a:r>
                      <a:r>
                        <a:rPr lang="en-US" sz="900" dirty="0" err="1">
                          <a:effectLst/>
                        </a:rPr>
                        <a:t>ექთანს</a:t>
                      </a:r>
                      <a:r>
                        <a:rPr lang="en-US" sz="900" dirty="0">
                          <a:effectLst/>
                        </a:rPr>
                        <a:t> </a:t>
                      </a:r>
                      <a:r>
                        <a:rPr lang="en-US" sz="900" dirty="0" err="1">
                          <a:effectLst/>
                        </a:rPr>
                        <a:t>გავლილი</a:t>
                      </a:r>
                      <a:r>
                        <a:rPr lang="en-US" sz="900" dirty="0">
                          <a:effectLst/>
                        </a:rPr>
                        <a:t> </a:t>
                      </a:r>
                      <a:r>
                        <a:rPr lang="en-US" sz="900" dirty="0" err="1">
                          <a:effectLst/>
                        </a:rPr>
                        <a:t>აქვს</a:t>
                      </a:r>
                      <a:r>
                        <a:rPr lang="en-US" sz="900" dirty="0">
                          <a:effectLst/>
                        </a:rPr>
                        <a:t> </a:t>
                      </a:r>
                      <a:r>
                        <a:rPr lang="en-US" sz="900" dirty="0" err="1">
                          <a:effectLst/>
                        </a:rPr>
                        <a:t>ინფექციის</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გასული</a:t>
                      </a:r>
                      <a:r>
                        <a:rPr lang="en-US" sz="900" dirty="0">
                          <a:effectLst/>
                        </a:rPr>
                        <a:t> 12 </a:t>
                      </a:r>
                      <a:r>
                        <a:rPr lang="en-US" sz="900" dirty="0" err="1">
                          <a:effectLst/>
                        </a:rPr>
                        <a:t>თვის</a:t>
                      </a:r>
                      <a:r>
                        <a:rPr lang="en-US" sz="900" dirty="0">
                          <a:effectLst/>
                        </a:rPr>
                        <a:t> </a:t>
                      </a:r>
                      <a:r>
                        <a:rPr lang="en-US" sz="900" dirty="0" err="1" smtClean="0">
                          <a:effectLst/>
                        </a:rPr>
                        <a:t>განმავლობაში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393577">
                <a:tc>
                  <a:txBody>
                    <a:bodyPr/>
                    <a:lstStyle/>
                    <a:p>
                      <a:pPr algn="ctr">
                        <a:lnSpc>
                          <a:spcPct val="107000"/>
                        </a:lnSpc>
                        <a:spcAft>
                          <a:spcPts val="0"/>
                        </a:spcAft>
                      </a:pPr>
                      <a:r>
                        <a:rPr lang="en-US" sz="900">
                          <a:effectLst/>
                        </a:rPr>
                        <a:t>4.5.</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პირველადი ჯანდაცვაში რუტინული და ესენციური სერვისების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სოფლად</a:t>
                      </a:r>
                      <a:r>
                        <a:rPr lang="en-US" sz="900" dirty="0">
                          <a:effectLst/>
                        </a:rPr>
                        <a:t> </a:t>
                      </a:r>
                      <a:r>
                        <a:rPr lang="en-US" sz="900" dirty="0" err="1">
                          <a:effectLst/>
                        </a:rPr>
                        <a:t>პჯდ</a:t>
                      </a:r>
                      <a:r>
                        <a:rPr lang="en-US" sz="900" dirty="0">
                          <a:effectLst/>
                        </a:rPr>
                        <a:t> </a:t>
                      </a:r>
                      <a:r>
                        <a:rPr lang="en-US" sz="900" dirty="0" err="1">
                          <a:effectLst/>
                        </a:rPr>
                        <a:t>ობიექტების</a:t>
                      </a:r>
                      <a:r>
                        <a:rPr lang="en-US" sz="900" dirty="0">
                          <a:effectLst/>
                        </a:rPr>
                        <a:t> </a:t>
                      </a:r>
                      <a:r>
                        <a:rPr lang="en-US" sz="900" dirty="0" err="1">
                          <a:effectLst/>
                        </a:rPr>
                        <a:t>აღჭურვა</a:t>
                      </a:r>
                      <a:r>
                        <a:rPr lang="en-US" sz="900" dirty="0">
                          <a:effectLst/>
                        </a:rPr>
                        <a:t>- </a:t>
                      </a:r>
                      <a:r>
                        <a:rPr lang="en-US" sz="900" dirty="0" err="1">
                          <a:effectLst/>
                        </a:rPr>
                        <a:t>რეაბილიტაციის</a:t>
                      </a:r>
                      <a:r>
                        <a:rPr lang="en-US" sz="900" dirty="0">
                          <a:effectLst/>
                        </a:rPr>
                        <a:t> </a:t>
                      </a:r>
                      <a:r>
                        <a:rPr lang="en-US" sz="900" dirty="0" err="1">
                          <a:effectLst/>
                        </a:rPr>
                        <a:t>დასრულება</a:t>
                      </a:r>
                      <a:r>
                        <a:rPr lang="en-US" sz="900" dirty="0">
                          <a:effectLst/>
                        </a:rPr>
                        <a:t>: 325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აღჭურვა</a:t>
                      </a:r>
                      <a:r>
                        <a:rPr lang="en-US" sz="900" dirty="0">
                          <a:effectLst/>
                        </a:rPr>
                        <a:t> 2020 </a:t>
                      </a:r>
                      <a:r>
                        <a:rPr lang="en-US" sz="900" dirty="0" err="1">
                          <a:effectLst/>
                        </a:rPr>
                        <a:t>წლის</a:t>
                      </a:r>
                      <a:r>
                        <a:rPr lang="en-US" sz="900" dirty="0">
                          <a:effectLst/>
                        </a:rPr>
                        <a:t> </a:t>
                      </a:r>
                      <a:r>
                        <a:rPr lang="en-US" sz="900" dirty="0" err="1">
                          <a:effectLst/>
                        </a:rPr>
                        <a:t>ბოლომდე</a:t>
                      </a:r>
                      <a:r>
                        <a:rPr lang="en-US" sz="900" dirty="0">
                          <a:effectLst/>
                        </a:rPr>
                        <a:t>; 475 </a:t>
                      </a:r>
                      <a:r>
                        <a:rPr lang="en-US" sz="900" dirty="0" err="1">
                          <a:effectLst/>
                        </a:rPr>
                        <a:t>სოფლის</a:t>
                      </a:r>
                      <a:r>
                        <a:rPr lang="en-US" sz="900" dirty="0">
                          <a:effectLst/>
                        </a:rPr>
                        <a:t> </a:t>
                      </a:r>
                      <a:r>
                        <a:rPr lang="en-US" sz="900" dirty="0" err="1">
                          <a:effectLst/>
                        </a:rPr>
                        <a:t>ამბულატორიის</a:t>
                      </a:r>
                      <a:r>
                        <a:rPr lang="en-US" sz="900" dirty="0">
                          <a:effectLst/>
                        </a:rPr>
                        <a:t> </a:t>
                      </a:r>
                      <a:r>
                        <a:rPr lang="en-US" sz="900" dirty="0" err="1">
                          <a:effectLst/>
                        </a:rPr>
                        <a:t>რეაბილიტაცია</a:t>
                      </a:r>
                      <a:r>
                        <a:rPr lang="en-US" sz="900" dirty="0">
                          <a:effectLst/>
                        </a:rPr>
                        <a:t> </a:t>
                      </a:r>
                      <a:r>
                        <a:rPr lang="en-US" sz="900" dirty="0" err="1">
                          <a:effectLst/>
                        </a:rPr>
                        <a:t>და</a:t>
                      </a:r>
                      <a:r>
                        <a:rPr lang="en-US" sz="900" dirty="0">
                          <a:effectLst/>
                        </a:rPr>
                        <a:t> </a:t>
                      </a:r>
                      <a:r>
                        <a:rPr lang="en-US" sz="900" dirty="0" err="1" smtClean="0">
                          <a:effectLst/>
                        </a:rPr>
                        <a:t>აღჭურვა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5: ჰოსპიტალური სექტორი მზაობის უზრუნველყოფა</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27610">
                <a:tc>
                  <a:txBody>
                    <a:bodyPr/>
                    <a:lstStyle/>
                    <a:p>
                      <a:pPr algn="ctr">
                        <a:lnSpc>
                          <a:spcPct val="107000"/>
                        </a:lnSpc>
                        <a:spcAft>
                          <a:spcPts val="0"/>
                        </a:spcAft>
                      </a:pPr>
                      <a:r>
                        <a:rPr lang="en-US" sz="900">
                          <a:effectLst/>
                        </a:rPr>
                        <a:t>5.1.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ჰოსპიტალების გადაუდებელი სიტუაციისთვის მზაობის და კატასტროფების დროს რეაგირების გაუმჯობესება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ჰოსპიტალური საწოლფონდის მობილიზება ხორციელდება მთავრობის #322 დადგენილების შესაბამისად (23 მაისი 2020 წელი)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54985">
                <a:tc>
                  <a:txBody>
                    <a:bodyPr/>
                    <a:lstStyle/>
                    <a:p>
                      <a:pPr algn="ctr">
                        <a:lnSpc>
                          <a:spcPct val="107000"/>
                        </a:lnSpc>
                        <a:spcAft>
                          <a:spcPts val="0"/>
                        </a:spcAft>
                      </a:pPr>
                      <a:r>
                        <a:rPr lang="en-US" sz="900">
                          <a:effectLst/>
                        </a:rPr>
                        <a:t>5.2.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გადაუდებელ</a:t>
                      </a:r>
                      <a:r>
                        <a:rPr lang="en-US" sz="900" dirty="0">
                          <a:effectLst/>
                        </a:rPr>
                        <a:t> </a:t>
                      </a:r>
                      <a:r>
                        <a:rPr lang="en-US" sz="900" dirty="0" err="1">
                          <a:effectLst/>
                        </a:rPr>
                        <a:t>მდგომარეობებზე</a:t>
                      </a:r>
                      <a:r>
                        <a:rPr lang="en-US" sz="900" dirty="0">
                          <a:effectLst/>
                        </a:rPr>
                        <a:t> </a:t>
                      </a:r>
                      <a:r>
                        <a:rPr lang="en-US" sz="900" dirty="0" err="1">
                          <a:effectLst/>
                        </a:rPr>
                        <a:t>რეაგირებისთვის</a:t>
                      </a:r>
                      <a:r>
                        <a:rPr lang="en-US" sz="900" dirty="0">
                          <a:effectLst/>
                        </a:rPr>
                        <a:t> </a:t>
                      </a:r>
                      <a:r>
                        <a:rPr lang="en-US" sz="900" dirty="0" err="1">
                          <a:effectLst/>
                        </a:rPr>
                        <a:t>ჰოსპიტალების</a:t>
                      </a:r>
                      <a:r>
                        <a:rPr lang="en-US" sz="900" dirty="0">
                          <a:effectLst/>
                        </a:rPr>
                        <a:t> </a:t>
                      </a:r>
                      <a:r>
                        <a:rPr lang="en-US" sz="900" dirty="0" err="1">
                          <a:effectLst/>
                        </a:rPr>
                        <a:t>და</a:t>
                      </a:r>
                      <a:r>
                        <a:rPr lang="en-US" sz="900" dirty="0">
                          <a:effectLst/>
                        </a:rPr>
                        <a:t> </a:t>
                      </a:r>
                      <a:r>
                        <a:rPr lang="en-US" sz="900" dirty="0" err="1">
                          <a:effectLst/>
                        </a:rPr>
                        <a:t>სასწრაფო</a:t>
                      </a:r>
                      <a:r>
                        <a:rPr lang="en-US" sz="900" dirty="0">
                          <a:effectLst/>
                        </a:rPr>
                        <a:t> </a:t>
                      </a:r>
                      <a:r>
                        <a:rPr lang="en-US" sz="900" dirty="0" err="1">
                          <a:effectLst/>
                        </a:rPr>
                        <a:t>გადაუდებელი</a:t>
                      </a:r>
                      <a:r>
                        <a:rPr lang="en-US" sz="900" dirty="0">
                          <a:effectLst/>
                        </a:rPr>
                        <a:t> </a:t>
                      </a:r>
                      <a:r>
                        <a:rPr lang="en-US" sz="900" dirty="0" err="1">
                          <a:effectLst/>
                        </a:rPr>
                        <a:t>დახმარების</a:t>
                      </a:r>
                      <a:r>
                        <a:rPr lang="en-US" sz="900" dirty="0">
                          <a:effectLst/>
                        </a:rPr>
                        <a:t> </a:t>
                      </a:r>
                      <a:r>
                        <a:rPr lang="en-US" sz="900" dirty="0" err="1">
                          <a:effectLst/>
                        </a:rPr>
                        <a:t>სამსახურების</a:t>
                      </a:r>
                      <a:r>
                        <a:rPr lang="en-US" sz="900" dirty="0">
                          <a:effectLst/>
                        </a:rPr>
                        <a:t> </a:t>
                      </a:r>
                      <a:r>
                        <a:rPr lang="en-US" sz="900" dirty="0" err="1">
                          <a:effectLst/>
                        </a:rPr>
                        <a:t>ინფრასტრუქტურის</a:t>
                      </a:r>
                      <a:r>
                        <a:rPr lang="en-US" sz="900" dirty="0">
                          <a:effectLst/>
                        </a:rPr>
                        <a:t> </a:t>
                      </a:r>
                      <a:r>
                        <a:rPr lang="en-US" sz="900" dirty="0" err="1">
                          <a:effectLst/>
                        </a:rPr>
                        <a:t>და</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რესურსების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განახლდება და გაძლიერდება სასწრაფო-გადაუდებელი სამსახური და COVID-მკურნალობაში ჩართული ჰოსპიტალების რესურსები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შერჩეული</a:t>
                      </a:r>
                      <a:r>
                        <a:rPr lang="en-US" sz="900" dirty="0" smtClean="0">
                          <a:effectLst/>
                        </a:rPr>
                        <a:t> </a:t>
                      </a:r>
                      <a:r>
                        <a:rPr lang="en-US" sz="900" dirty="0" err="1">
                          <a:effectLst/>
                        </a:rPr>
                        <a:t>სახელმწიფო</a:t>
                      </a:r>
                      <a:r>
                        <a:rPr lang="en-US" sz="900" dirty="0">
                          <a:effectLst/>
                        </a:rPr>
                        <a:t> </a:t>
                      </a:r>
                      <a:r>
                        <a:rPr lang="en-US" sz="900" dirty="0" err="1">
                          <a:effectLst/>
                        </a:rPr>
                        <a:t>ჰოსპიტლების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ამოქმედდება 150 დამატებითი ინტენსიური მოვლის საწოლი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გადაუდებელი</a:t>
                      </a:r>
                      <a:r>
                        <a:rPr lang="en-US" sz="900" dirty="0" smtClean="0">
                          <a:effectLst/>
                        </a:rPr>
                        <a:t> </a:t>
                      </a:r>
                      <a:r>
                        <a:rPr lang="en-US" sz="900" dirty="0" err="1">
                          <a:effectLst/>
                        </a:rPr>
                        <a:t>დახმარების</a:t>
                      </a:r>
                      <a:r>
                        <a:rPr lang="en-US" sz="900" dirty="0">
                          <a:effectLst/>
                        </a:rPr>
                        <a:t> </a:t>
                      </a:r>
                      <a:r>
                        <a:rPr lang="en-US" sz="900" dirty="0" err="1">
                          <a:effectLst/>
                        </a:rPr>
                        <a:t>სამსახურისთვის</a:t>
                      </a:r>
                      <a:r>
                        <a:rPr lang="en-US" sz="900" dirty="0">
                          <a:effectLst/>
                        </a:rPr>
                        <a:t> </a:t>
                      </a:r>
                      <a:r>
                        <a:rPr lang="en-US" sz="900" dirty="0" err="1">
                          <a:effectLst/>
                        </a:rPr>
                        <a:t>ავტოპარკის</a:t>
                      </a:r>
                      <a:r>
                        <a:rPr lang="en-US" sz="900" dirty="0">
                          <a:effectLst/>
                        </a:rPr>
                        <a:t> </a:t>
                      </a:r>
                      <a:r>
                        <a:rPr lang="en-US" sz="900" dirty="0" err="1">
                          <a:effectLst/>
                        </a:rPr>
                        <a:t>და</a:t>
                      </a:r>
                      <a:r>
                        <a:rPr lang="en-US" sz="900" dirty="0">
                          <a:effectLst/>
                        </a:rPr>
                        <a:t> </a:t>
                      </a:r>
                      <a:r>
                        <a:rPr lang="en-US" sz="900" dirty="0" err="1">
                          <a:effectLst/>
                        </a:rPr>
                        <a:t>აღჭურვილობის</a:t>
                      </a:r>
                      <a:r>
                        <a:rPr lang="en-US" sz="900" dirty="0">
                          <a:effectLst/>
                        </a:rPr>
                        <a:t> </a:t>
                      </a:r>
                      <a:r>
                        <a:rPr lang="en-US" sz="900" dirty="0" err="1">
                          <a:effectLst/>
                        </a:rPr>
                        <a:t>განახლება</a:t>
                      </a:r>
                      <a:r>
                        <a:rPr lang="en-US" sz="900" dirty="0">
                          <a:effectLst/>
                        </a:rPr>
                        <a:t> (</a:t>
                      </a:r>
                      <a:r>
                        <a:rPr lang="en-US" sz="900" dirty="0" err="1">
                          <a:effectLst/>
                        </a:rPr>
                        <a:t>ნაწილობრივ</a:t>
                      </a:r>
                      <a:r>
                        <a:rPr lang="en-US" sz="900" dirty="0">
                          <a:effectLst/>
                        </a:rPr>
                        <a:t>)</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სასწრაფო დახმარების ავტომობილი, გადაუდებელი დახმარების ინვენტარი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ინფექციური</a:t>
                      </a:r>
                      <a:r>
                        <a:rPr lang="en-US" sz="900" dirty="0" smtClean="0">
                          <a:effectLst/>
                        </a:rPr>
                        <a:t> </a:t>
                      </a:r>
                      <a:r>
                        <a:rPr lang="en-US" sz="900" dirty="0" err="1">
                          <a:effectLst/>
                        </a:rPr>
                        <a:t>პათოლოგიებისა</a:t>
                      </a:r>
                      <a:r>
                        <a:rPr lang="en-US" sz="900" dirty="0">
                          <a:effectLst/>
                        </a:rPr>
                        <a:t> </a:t>
                      </a:r>
                      <a:r>
                        <a:rPr lang="en-US" sz="900" dirty="0" err="1">
                          <a:effectLst/>
                        </a:rPr>
                        <a:t>და</a:t>
                      </a:r>
                      <a:r>
                        <a:rPr lang="en-US" sz="900" dirty="0">
                          <a:effectLst/>
                        </a:rPr>
                        <a:t> </a:t>
                      </a:r>
                      <a:r>
                        <a:rPr lang="en-US" sz="900" dirty="0" err="1">
                          <a:effectLst/>
                        </a:rPr>
                        <a:t>შიდსის</a:t>
                      </a:r>
                      <a:r>
                        <a:rPr lang="en-US" sz="900" dirty="0">
                          <a:effectLst/>
                        </a:rPr>
                        <a:t> </a:t>
                      </a:r>
                      <a:r>
                        <a:rPr lang="en-US" sz="900" dirty="0" err="1">
                          <a:effectLst/>
                        </a:rPr>
                        <a:t>ცენტრის</a:t>
                      </a:r>
                      <a:r>
                        <a:rPr lang="en-US" sz="900" dirty="0">
                          <a:effectLst/>
                        </a:rPr>
                        <a:t> </a:t>
                      </a:r>
                      <a:r>
                        <a:rPr lang="en-US" sz="900" dirty="0" err="1">
                          <a:effectLst/>
                        </a:rPr>
                        <a:t>ახალი</a:t>
                      </a:r>
                      <a:r>
                        <a:rPr lang="en-US" sz="900" dirty="0">
                          <a:effectLst/>
                        </a:rPr>
                        <a:t> </a:t>
                      </a:r>
                      <a:r>
                        <a:rPr lang="en-US" sz="900" dirty="0" err="1">
                          <a:effectLst/>
                        </a:rPr>
                        <a:t>შენობის</a:t>
                      </a:r>
                      <a:r>
                        <a:rPr lang="en-US" sz="900" dirty="0">
                          <a:effectLst/>
                        </a:rPr>
                        <a:t> </a:t>
                      </a:r>
                      <a:r>
                        <a:rPr lang="en-US" sz="900" dirty="0" err="1">
                          <a:effectLst/>
                        </a:rPr>
                        <a:t>შეძენა</a:t>
                      </a:r>
                      <a:r>
                        <a:rPr lang="en-US" sz="900" dirty="0">
                          <a:effectLst/>
                        </a:rPr>
                        <a:t> </a:t>
                      </a:r>
                      <a:r>
                        <a:rPr lang="en-US" sz="900" dirty="0" err="1">
                          <a:effectLst/>
                        </a:rPr>
                        <a:t>და</a:t>
                      </a:r>
                      <a:r>
                        <a:rPr lang="en-US" sz="900" dirty="0">
                          <a:effectLst/>
                        </a:rPr>
                        <a:t> </a:t>
                      </a:r>
                      <a:r>
                        <a:rPr lang="en-US" sz="900" dirty="0" err="1">
                          <a:effectLst/>
                        </a:rPr>
                        <a:t>რეაბილიტაცია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შენობა ფუნქციონირებისთვის მზადაა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2021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407804">
                <a:tc>
                  <a:txBody>
                    <a:bodyPr/>
                    <a:lstStyle/>
                    <a:p>
                      <a:pPr algn="ctr">
                        <a:lnSpc>
                          <a:spcPct val="107000"/>
                        </a:lnSpc>
                        <a:spcAft>
                          <a:spcPts val="0"/>
                        </a:spcAft>
                      </a:pPr>
                      <a:r>
                        <a:rPr lang="en-US" sz="900">
                          <a:effectLst/>
                        </a:rPr>
                        <a:t>5.3. </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კოვიდ 19-ზე რეაგირებისთვის ჰოსპიტალური სექტორის მზაობის უზრუნველსაყოფად საკანონმდებლო მხარდაჭერა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მიერ</a:t>
                      </a:r>
                      <a:r>
                        <a:rPr lang="en-US" sz="900" dirty="0">
                          <a:effectLst/>
                        </a:rPr>
                        <a:t> </a:t>
                      </a:r>
                      <a:r>
                        <a:rPr lang="en-US" sz="900" dirty="0" err="1" smtClean="0">
                          <a:effectLst/>
                        </a:rPr>
                        <a:t>დადებითად</a:t>
                      </a:r>
                      <a:r>
                        <a:rPr lang="en-US" sz="900" dirty="0" smtClean="0">
                          <a:effectLst/>
                        </a:rPr>
                        <a:t> </a:t>
                      </a:r>
                      <a:r>
                        <a:rPr lang="en-US" sz="900" dirty="0" err="1">
                          <a:effectLst/>
                        </a:rPr>
                        <a:t>შეფასებული</a:t>
                      </a:r>
                      <a:r>
                        <a:rPr lang="en-US" sz="900" dirty="0">
                          <a:effectLst/>
                        </a:rPr>
                        <a:t> </a:t>
                      </a:r>
                      <a:r>
                        <a:rPr lang="en-US" sz="900" dirty="0" err="1">
                          <a:effectLst/>
                        </a:rPr>
                        <a:t>სამედიცინო</a:t>
                      </a:r>
                      <a:r>
                        <a:rPr lang="en-US" sz="900" dirty="0">
                          <a:effectLst/>
                        </a:rPr>
                        <a:t> </a:t>
                      </a:r>
                      <a:r>
                        <a:rPr lang="en-US" sz="900" dirty="0" err="1">
                          <a:effectLst/>
                        </a:rPr>
                        <a:t>დაწესებულებების</a:t>
                      </a:r>
                      <a:r>
                        <a:rPr lang="en-US" sz="900" dirty="0">
                          <a:effectLst/>
                        </a:rPr>
                        <a:t> %. </a:t>
                      </a: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მატერიალურ-ტექნიკური</a:t>
                      </a:r>
                      <a:r>
                        <a:rPr lang="en-US" sz="900" dirty="0">
                          <a:effectLst/>
                        </a:rPr>
                        <a:t> </a:t>
                      </a:r>
                      <a:r>
                        <a:rPr lang="en-US" sz="900" dirty="0" err="1">
                          <a:effectLst/>
                        </a:rPr>
                        <a:t>ბაზის</a:t>
                      </a:r>
                      <a:r>
                        <a:rPr lang="en-US" sz="900" dirty="0">
                          <a:effectLst/>
                        </a:rPr>
                        <a:t> </a:t>
                      </a:r>
                      <a:r>
                        <a:rPr lang="en-US" sz="900" dirty="0" err="1" smtClean="0">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gridSpan="4">
                  <a:txBody>
                    <a:bodyPr/>
                    <a:lstStyle/>
                    <a:p>
                      <a:pPr>
                        <a:lnSpc>
                          <a:spcPct val="107000"/>
                        </a:lnSpc>
                        <a:spcAft>
                          <a:spcPts val="0"/>
                        </a:spcAft>
                      </a:pPr>
                      <a:r>
                        <a:rPr lang="en-US" sz="900">
                          <a:effectLst/>
                        </a:rPr>
                        <a:t>ამოცანა 6: ჯანდაცვის ადამიანური რესურსის მობილიზება, მართვა და მომზადება კოვიდზე რეაგირებისთვის </a:t>
                      </a:r>
                      <a:endParaRPr lang="en-US" sz="1000">
                        <a:effectLst/>
                        <a:latin typeface="Calibri" panose="020F0502020204030204" pitchFamily="34" charset="0"/>
                        <a:ea typeface="Calibri" panose="020F0502020204030204" pitchFamily="34" charset="0"/>
                      </a:endParaRPr>
                    </a:p>
                  </a:txBody>
                  <a:tcPr marL="36302" marR="3630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9963">
                <a:tc>
                  <a:txBody>
                    <a:bodyPr/>
                    <a:lstStyle/>
                    <a:p>
                      <a:pPr algn="ctr">
                        <a:lnSpc>
                          <a:spcPct val="107000"/>
                        </a:lnSpc>
                        <a:spcAft>
                          <a:spcPts val="0"/>
                        </a:spcAft>
                      </a:pPr>
                      <a:r>
                        <a:rPr lang="en-US" sz="900">
                          <a:effectLst/>
                        </a:rPr>
                        <a:t>6.1.</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COVID-19-ზე რეაგირებაში ჩართული ჯანდაცვის სპეციალისტებისა და სამედიცინო პერსონალის მიზნობრივი ტრენინგების უწყვეტი მიწოდება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აკადემიური ინსტიტუციების ჩართულობით შემუშვებული და მიწოდებული ტრენინგები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ეპიდზედამხედველობისთვის</a:t>
                      </a:r>
                      <a:r>
                        <a:rPr lang="en-US" sz="900" dirty="0" smtClean="0">
                          <a:effectLst/>
                        </a:rPr>
                        <a:t> </a:t>
                      </a:r>
                      <a:r>
                        <a:rPr lang="en-US" sz="900" dirty="0" err="1">
                          <a:effectLst/>
                        </a:rPr>
                        <a:t>კადრის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150 ეპიდემიოლოგისთვის ონლაინ ტრენინგი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7610">
                <a:tc>
                  <a:txBody>
                    <a:bodyPr/>
                    <a:lstStyle/>
                    <a:p>
                      <a:pPr algn="ctr">
                        <a:lnSpc>
                          <a:spcPct val="107000"/>
                        </a:lnSpc>
                        <a:spcAft>
                          <a:spcPts val="0"/>
                        </a:spcAft>
                      </a:pPr>
                      <a:r>
                        <a:rPr lang="en-US" sz="900">
                          <a:effectLst/>
                        </a:rPr>
                        <a:t>ბ</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ლაბორატორიული</a:t>
                      </a:r>
                      <a:r>
                        <a:rPr lang="en-US" sz="900" dirty="0" smtClean="0">
                          <a:effectLst/>
                        </a:rPr>
                        <a:t> </a:t>
                      </a:r>
                      <a:r>
                        <a:rPr lang="en-US" sz="900" dirty="0" err="1">
                          <a:effectLst/>
                        </a:rPr>
                        <a:t>საქმიანობა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50 ბიოლოგიისა და სიცოცხლის შემსწავლელი კურსდამთავრებულის გადამზადება და დასაქმება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გ</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პირველადი</a:t>
                      </a:r>
                      <a:r>
                        <a:rPr lang="en-US" sz="900" dirty="0" smtClean="0">
                          <a:effectLst/>
                        </a:rPr>
                        <a:t> </a:t>
                      </a:r>
                      <a:r>
                        <a:rPr lang="en-US" sz="900" dirty="0" err="1">
                          <a:effectLst/>
                        </a:rPr>
                        <a:t>ჯანდაცვის</a:t>
                      </a:r>
                      <a:r>
                        <a:rPr lang="en-US" sz="900" dirty="0">
                          <a:effectLst/>
                        </a:rPr>
                        <a:t> </a:t>
                      </a:r>
                      <a:r>
                        <a:rPr lang="en-US" sz="900" dirty="0" err="1">
                          <a:effectLst/>
                        </a:rPr>
                        <a:t>პერსონალის</a:t>
                      </a:r>
                      <a:r>
                        <a:rPr lang="en-US" sz="900" dirty="0">
                          <a:effectLst/>
                        </a:rPr>
                        <a:t> </a:t>
                      </a:r>
                      <a:r>
                        <a:rPr lang="en-US" sz="900" dirty="0" err="1">
                          <a:effectLst/>
                        </a:rPr>
                        <a:t>მომზადება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2 000 </a:t>
                      </a:r>
                      <a:r>
                        <a:rPr lang="en-US" sz="900" dirty="0" err="1">
                          <a:effectLst/>
                        </a:rPr>
                        <a:t>პჯდ</a:t>
                      </a:r>
                      <a:r>
                        <a:rPr lang="en-US" sz="900" dirty="0">
                          <a:effectLst/>
                        </a:rPr>
                        <a:t> </a:t>
                      </a:r>
                      <a:r>
                        <a:rPr lang="en-US" sz="900" dirty="0" err="1">
                          <a:effectLst/>
                        </a:rPr>
                        <a:t>ექიმი</a:t>
                      </a:r>
                      <a:r>
                        <a:rPr lang="en-US" sz="900" dirty="0">
                          <a:effectLst/>
                        </a:rPr>
                        <a:t> </a:t>
                      </a:r>
                      <a:r>
                        <a:rPr lang="en-US" sz="900" dirty="0" err="1">
                          <a:effectLst/>
                        </a:rPr>
                        <a:t>და</a:t>
                      </a:r>
                      <a:r>
                        <a:rPr lang="en-US" sz="900" dirty="0">
                          <a:effectLst/>
                        </a:rPr>
                        <a:t> </a:t>
                      </a:r>
                      <a:r>
                        <a:rPr lang="en-US" sz="900" dirty="0" err="1">
                          <a:effectLst/>
                        </a:rPr>
                        <a:t>ექთანი</a:t>
                      </a:r>
                      <a:r>
                        <a:rPr lang="en-US" sz="900" dirty="0">
                          <a:effectLst/>
                        </a:rPr>
                        <a:t> </a:t>
                      </a:r>
                      <a:r>
                        <a:rPr lang="en-US" sz="900" dirty="0" err="1">
                          <a:effectLst/>
                        </a:rPr>
                        <a:t>გაივლის</a:t>
                      </a:r>
                      <a:r>
                        <a:rPr lang="en-US" sz="900" dirty="0">
                          <a:effectLst/>
                        </a:rPr>
                        <a:t>, </a:t>
                      </a:r>
                      <a:r>
                        <a:rPr lang="en-US" sz="900" dirty="0" err="1">
                          <a:effectLst/>
                        </a:rPr>
                        <a:t>სულ</a:t>
                      </a:r>
                      <a:r>
                        <a:rPr lang="en-US" sz="900" dirty="0">
                          <a:effectLst/>
                        </a:rPr>
                        <a:t> </a:t>
                      </a:r>
                      <a:r>
                        <a:rPr lang="en-US" sz="900" dirty="0" err="1">
                          <a:effectLst/>
                        </a:rPr>
                        <a:t>მცირე</a:t>
                      </a:r>
                      <a:r>
                        <a:rPr lang="en-US" sz="900" dirty="0">
                          <a:effectLst/>
                        </a:rPr>
                        <a:t>, 1 </a:t>
                      </a:r>
                      <a:r>
                        <a:rPr lang="en-US" sz="900" dirty="0" err="1">
                          <a:effectLst/>
                        </a:rPr>
                        <a:t>ტრენინგს</a:t>
                      </a:r>
                      <a:r>
                        <a:rPr lang="en-US" sz="900" dirty="0">
                          <a:effectLst/>
                        </a:rPr>
                        <a:t> COVID-</a:t>
                      </a:r>
                      <a:r>
                        <a:rPr lang="en-US" sz="900" dirty="0" err="1">
                          <a:effectLst/>
                        </a:rPr>
                        <a:t>ის</a:t>
                      </a:r>
                      <a:r>
                        <a:rPr lang="en-US" sz="900" dirty="0">
                          <a:effectLst/>
                        </a:rPr>
                        <a:t> </a:t>
                      </a:r>
                      <a:r>
                        <a:rPr lang="en-US" sz="900" dirty="0" err="1">
                          <a:effectLst/>
                        </a:rPr>
                        <a:t>მართვის</a:t>
                      </a:r>
                      <a:r>
                        <a:rPr lang="en-US" sz="900" dirty="0">
                          <a:effectLst/>
                        </a:rPr>
                        <a:t> </a:t>
                      </a:r>
                      <a:r>
                        <a:rPr lang="en-US" sz="900" dirty="0" err="1">
                          <a:effectLst/>
                        </a:rPr>
                        <a:t>საკითხებში</a:t>
                      </a:r>
                      <a:r>
                        <a:rPr lang="en-US" sz="900" dirty="0">
                          <a:effectLst/>
                        </a:rPr>
                        <a:t>; </a:t>
                      </a:r>
                      <a:r>
                        <a:rPr lang="en-US" sz="900" dirty="0" err="1">
                          <a:effectLst/>
                        </a:rPr>
                        <a:t>ამბულატორიულად</a:t>
                      </a:r>
                      <a:r>
                        <a:rPr lang="en-US" sz="900" dirty="0">
                          <a:effectLst/>
                        </a:rPr>
                        <a:t> </a:t>
                      </a:r>
                      <a:r>
                        <a:rPr lang="en-US" sz="900" dirty="0" err="1">
                          <a:effectLst/>
                        </a:rPr>
                        <a:t>ნაცხის</a:t>
                      </a:r>
                      <a:r>
                        <a:rPr lang="en-US" sz="900" dirty="0">
                          <a:effectLst/>
                        </a:rPr>
                        <a:t> </a:t>
                      </a:r>
                      <a:r>
                        <a:rPr lang="en-US" sz="900" dirty="0" err="1">
                          <a:effectLst/>
                        </a:rPr>
                        <a:t>აღება</a:t>
                      </a:r>
                      <a:r>
                        <a:rPr lang="en-US" sz="900" dirty="0">
                          <a:effectLst/>
                        </a:rPr>
                        <a:t> </a:t>
                      </a:r>
                      <a:r>
                        <a:rPr lang="en-US" sz="900" dirty="0" err="1">
                          <a:effectLst/>
                        </a:rPr>
                        <a:t>შესაძლებელია</a:t>
                      </a:r>
                      <a:r>
                        <a:rPr lang="en-US" sz="900" dirty="0">
                          <a:effectLst/>
                        </a:rPr>
                        <a:t> 25 </a:t>
                      </a:r>
                      <a:r>
                        <a:rPr lang="en-US" sz="900" dirty="0" err="1">
                          <a:effectLst/>
                        </a:rPr>
                        <a:t>პჯდ</a:t>
                      </a:r>
                      <a:r>
                        <a:rPr lang="en-US" sz="900" dirty="0">
                          <a:effectLst/>
                        </a:rPr>
                        <a:t> </a:t>
                      </a:r>
                      <a:r>
                        <a:rPr lang="en-US" sz="900" dirty="0" err="1" smtClean="0">
                          <a:effectLst/>
                        </a:rPr>
                        <a:t>დაწესებულებაში</a:t>
                      </a:r>
                      <a:r>
                        <a:rPr lang="en-US" sz="900" dirty="0" smtClean="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137515">
                <a:tc>
                  <a:txBody>
                    <a:bodyPr/>
                    <a:lstStyle/>
                    <a:p>
                      <a:pPr algn="ctr">
                        <a:lnSpc>
                          <a:spcPct val="107000"/>
                        </a:lnSpc>
                        <a:spcAft>
                          <a:spcPts val="0"/>
                        </a:spcAft>
                      </a:pPr>
                      <a:r>
                        <a:rPr lang="en-US" sz="900">
                          <a:effectLst/>
                        </a:rPr>
                        <a:t>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საექთნო</a:t>
                      </a:r>
                      <a:r>
                        <a:rPr lang="en-US" sz="900" dirty="0" smtClean="0">
                          <a:effectLst/>
                        </a:rPr>
                        <a:t> </a:t>
                      </a:r>
                      <a:r>
                        <a:rPr lang="en-US" sz="900" dirty="0" err="1">
                          <a:effectLst/>
                        </a:rPr>
                        <a:t>სამსახურების</a:t>
                      </a:r>
                      <a:r>
                        <a:rPr lang="en-US" sz="900" dirty="0">
                          <a:effectLst/>
                        </a:rPr>
                        <a:t> </a:t>
                      </a:r>
                      <a:r>
                        <a:rPr lang="en-US" sz="900" dirty="0" err="1">
                          <a:effectLst/>
                        </a:rPr>
                        <a:t>გაძლიერება</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დამამთავრებელი კურსის სტუდენტების დასაქმება ექთნად</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2020-2021 წწ</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ე</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ინფექციის</a:t>
                      </a:r>
                      <a:r>
                        <a:rPr lang="en-US" sz="900" dirty="0" smtClean="0">
                          <a:effectLst/>
                        </a:rPr>
                        <a:t> </a:t>
                      </a:r>
                      <a:r>
                        <a:rPr lang="en-US" sz="900" dirty="0" err="1">
                          <a:effectLst/>
                        </a:rPr>
                        <a:t>პრევენციის</a:t>
                      </a:r>
                      <a:r>
                        <a:rPr lang="en-US" sz="900" dirty="0">
                          <a:effectLst/>
                        </a:rPr>
                        <a:t> </a:t>
                      </a:r>
                      <a:r>
                        <a:rPr lang="en-US" sz="900" dirty="0" err="1">
                          <a:effectLst/>
                        </a:rPr>
                        <a:t>და</a:t>
                      </a:r>
                      <a:r>
                        <a:rPr lang="en-US" sz="900" dirty="0">
                          <a:effectLst/>
                        </a:rPr>
                        <a:t> </a:t>
                      </a:r>
                      <a:r>
                        <a:rPr lang="en-US" sz="900" dirty="0" err="1">
                          <a:effectLst/>
                        </a:rPr>
                        <a:t>კონტროლის</a:t>
                      </a:r>
                      <a:r>
                        <a:rPr lang="en-US" sz="900" dirty="0">
                          <a:effectLst/>
                        </a:rPr>
                        <a:t> </a:t>
                      </a:r>
                      <a:r>
                        <a:rPr lang="en-US" sz="900" dirty="0" err="1">
                          <a:effectLst/>
                        </a:rPr>
                        <a:t>ტრეინინგი</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პერსონალისთვის</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4 000 სამედიცინო პერსონალი მომზადებულია ინფექციის კონტროლის საკითხებში</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დეკემბერი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339963">
                <a:tc>
                  <a:txBody>
                    <a:bodyPr/>
                    <a:lstStyle/>
                    <a:p>
                      <a:pPr algn="ctr">
                        <a:lnSpc>
                          <a:spcPct val="107000"/>
                        </a:lnSpc>
                        <a:spcAft>
                          <a:spcPts val="0"/>
                        </a:spcAft>
                      </a:pPr>
                      <a:r>
                        <a:rPr lang="en-US" sz="900">
                          <a:effectLst/>
                        </a:rPr>
                        <a:t>ვ</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იმუნიზაციის</a:t>
                      </a:r>
                      <a:r>
                        <a:rPr lang="en-US" sz="900" dirty="0" smtClean="0">
                          <a:effectLst/>
                        </a:rPr>
                        <a:t> </a:t>
                      </a:r>
                      <a:r>
                        <a:rPr lang="en-US" sz="900" dirty="0" err="1">
                          <a:effectLst/>
                        </a:rPr>
                        <a:t>პოპულარიზაციაზე</a:t>
                      </a:r>
                      <a:r>
                        <a:rPr lang="en-US" sz="900" dirty="0">
                          <a:effectLst/>
                        </a:rPr>
                        <a:t> </a:t>
                      </a:r>
                      <a:r>
                        <a:rPr lang="en-US" sz="900" dirty="0" err="1">
                          <a:effectLst/>
                        </a:rPr>
                        <a:t>მიმართული</a:t>
                      </a:r>
                      <a:r>
                        <a:rPr lang="en-US" sz="900" dirty="0">
                          <a:effectLst/>
                        </a:rPr>
                        <a:t> </a:t>
                      </a:r>
                      <a:r>
                        <a:rPr lang="en-US" sz="900" dirty="0" err="1">
                          <a:effectLst/>
                        </a:rPr>
                        <a:t>ტრენინგები</a:t>
                      </a:r>
                      <a:r>
                        <a:rPr lang="en-US" sz="900" dirty="0">
                          <a:effectLst/>
                        </a:rPr>
                        <a:t> </a:t>
                      </a:r>
                      <a:r>
                        <a:rPr lang="en-US" sz="900" dirty="0" err="1">
                          <a:effectLst/>
                        </a:rPr>
                        <a:t>საზოგადოებრივი</a:t>
                      </a:r>
                      <a:r>
                        <a:rPr lang="en-US" sz="900" dirty="0">
                          <a:effectLst/>
                        </a:rPr>
                        <a:t> </a:t>
                      </a:r>
                      <a:r>
                        <a:rPr lang="en-US" sz="900" dirty="0" err="1">
                          <a:effectLst/>
                        </a:rPr>
                        <a:t>ჯანმრთელობისა</a:t>
                      </a:r>
                      <a:r>
                        <a:rPr lang="en-US" sz="900" dirty="0">
                          <a:effectLst/>
                        </a:rPr>
                        <a:t> </a:t>
                      </a:r>
                      <a:r>
                        <a:rPr lang="en-US" sz="900" dirty="0" err="1">
                          <a:effectLst/>
                        </a:rPr>
                        <a:t>და</a:t>
                      </a:r>
                      <a:r>
                        <a:rPr lang="en-US" sz="900" dirty="0">
                          <a:effectLst/>
                        </a:rPr>
                        <a:t> </a:t>
                      </a:r>
                      <a:r>
                        <a:rPr lang="en-US" sz="900" dirty="0" err="1">
                          <a:effectLst/>
                        </a:rPr>
                        <a:t>პჯდ</a:t>
                      </a:r>
                      <a:r>
                        <a:rPr lang="en-US" sz="900" dirty="0">
                          <a:effectLst/>
                        </a:rPr>
                        <a:t> </a:t>
                      </a:r>
                      <a:r>
                        <a:rPr lang="en-US" sz="900" dirty="0" err="1">
                          <a:effectLst/>
                        </a:rPr>
                        <a:t>სპეციალისტებისათვის</a:t>
                      </a: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ცნობადობა და მიღებადობა პრევმოკოკის ვაქცინაციისა და COVID-ვაქცინაციისთვის</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2020 სექტემბერი და ოქტომბერი</a:t>
                      </a:r>
                      <a:endParaRPr lang="en-US" sz="1000">
                        <a:effectLst/>
                        <a:latin typeface="Calibri" panose="020F0502020204030204" pitchFamily="34" charset="0"/>
                        <a:ea typeface="Calibri" panose="020F0502020204030204" pitchFamily="34" charset="0"/>
                      </a:endParaRPr>
                    </a:p>
                  </a:txBody>
                  <a:tcPr marL="36302" marR="36302" marT="0" marB="0" anchor="b"/>
                </a:tc>
              </a:tr>
              <a:tr h="224941">
                <a:tc>
                  <a:txBody>
                    <a:bodyPr/>
                    <a:lstStyle/>
                    <a:p>
                      <a:pPr algn="ctr">
                        <a:lnSpc>
                          <a:spcPct val="107000"/>
                        </a:lnSpc>
                        <a:spcAft>
                          <a:spcPts val="0"/>
                        </a:spcAft>
                      </a:pPr>
                      <a:r>
                        <a:rPr lang="en-US" sz="900">
                          <a:effectLst/>
                        </a:rPr>
                        <a:t>ზ</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smtClean="0">
                          <a:effectLst/>
                        </a:rPr>
                        <a:t>       </a:t>
                      </a:r>
                      <a:r>
                        <a:rPr lang="en-US" sz="900" dirty="0" err="1" smtClean="0">
                          <a:effectLst/>
                        </a:rPr>
                        <a:t>სოციალური</a:t>
                      </a:r>
                      <a:r>
                        <a:rPr lang="en-US" sz="900" dirty="0" smtClean="0">
                          <a:effectLst/>
                        </a:rPr>
                        <a:t> </a:t>
                      </a:r>
                      <a:r>
                        <a:rPr lang="en-US" sz="900" dirty="0" err="1">
                          <a:effectLst/>
                        </a:rPr>
                        <a:t>უთანასწორობის</a:t>
                      </a:r>
                      <a:r>
                        <a:rPr lang="en-US" sz="900" dirty="0">
                          <a:effectLst/>
                        </a:rPr>
                        <a:t> </a:t>
                      </a:r>
                      <a:r>
                        <a:rPr lang="en-US" sz="900" dirty="0" err="1">
                          <a:effectLst/>
                        </a:rPr>
                        <a:t>აღმოფხვრის</a:t>
                      </a:r>
                      <a:r>
                        <a:rPr lang="en-US" sz="900" dirty="0">
                          <a:effectLst/>
                        </a:rPr>
                        <a:t> </a:t>
                      </a:r>
                      <a:r>
                        <a:rPr lang="en-US" sz="900" dirty="0" err="1">
                          <a:effectLst/>
                        </a:rPr>
                        <a:t>მიმართულებით</a:t>
                      </a:r>
                      <a:r>
                        <a:rPr lang="en-US" sz="900" dirty="0">
                          <a:effectLst/>
                        </a:rPr>
                        <a:t> </a:t>
                      </a:r>
                      <a:r>
                        <a:rPr lang="en-US" sz="900" dirty="0" err="1">
                          <a:effectLst/>
                        </a:rPr>
                        <a:t>ტრენინგები</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სოციალური უთანასწორობის მაქსიმალურად აღოფხვდა და ბულინგისა და სტიგმატიზაციის შემცირება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 </a:t>
                      </a:r>
                      <a:endParaRPr lang="en-US" sz="1000">
                        <a:effectLst/>
                        <a:latin typeface="Calibri" panose="020F0502020204030204" pitchFamily="34" charset="0"/>
                        <a:ea typeface="Calibri" panose="020F0502020204030204" pitchFamily="34" charset="0"/>
                      </a:endParaRPr>
                    </a:p>
                  </a:txBody>
                  <a:tcPr marL="36302" marR="36302" marT="0" marB="0" anchor="b"/>
                </a:tc>
              </a:tr>
              <a:tr h="232353">
                <a:tc>
                  <a:txBody>
                    <a:bodyPr/>
                    <a:lstStyle/>
                    <a:p>
                      <a:pPr algn="ctr">
                        <a:lnSpc>
                          <a:spcPct val="107000"/>
                        </a:lnSpc>
                        <a:spcAft>
                          <a:spcPts val="0"/>
                        </a:spcAft>
                      </a:pPr>
                      <a:r>
                        <a:rPr lang="en-US" sz="900">
                          <a:effectLst/>
                        </a:rPr>
                        <a:t>6.2.</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a:effectLst/>
                        </a:rPr>
                        <a:t>სამედიცინო პერსონალის რეგისტრის განვითარება</a:t>
                      </a:r>
                      <a:endParaRPr lang="en-US" sz="100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err="1">
                          <a:effectLst/>
                        </a:rPr>
                        <a:t>რეგულირების</a:t>
                      </a:r>
                      <a:r>
                        <a:rPr lang="en-US" sz="900" dirty="0">
                          <a:effectLst/>
                        </a:rPr>
                        <a:t> </a:t>
                      </a:r>
                      <a:r>
                        <a:rPr lang="en-US" sz="900" dirty="0" err="1">
                          <a:effectLst/>
                        </a:rPr>
                        <a:t>სააგენტოს</a:t>
                      </a:r>
                      <a:r>
                        <a:rPr lang="en-US" sz="900" dirty="0">
                          <a:effectLst/>
                        </a:rPr>
                        <a:t> </a:t>
                      </a:r>
                      <a:r>
                        <a:rPr lang="en-US" sz="900" dirty="0" err="1">
                          <a:effectLst/>
                        </a:rPr>
                        <a:t>აქვს</a:t>
                      </a:r>
                      <a:r>
                        <a:rPr lang="en-US" sz="900" dirty="0">
                          <a:effectLst/>
                        </a:rPr>
                        <a:t> </a:t>
                      </a:r>
                      <a:r>
                        <a:rPr lang="en-US" sz="900" dirty="0" err="1">
                          <a:effectLst/>
                        </a:rPr>
                        <a:t>სამედიცინო</a:t>
                      </a:r>
                      <a:r>
                        <a:rPr lang="en-US" sz="900" dirty="0">
                          <a:effectLst/>
                        </a:rPr>
                        <a:t> </a:t>
                      </a:r>
                      <a:r>
                        <a:rPr lang="en-US" sz="900" dirty="0" err="1">
                          <a:effectLst/>
                        </a:rPr>
                        <a:t>პერსონალის</a:t>
                      </a:r>
                      <a:r>
                        <a:rPr lang="en-US" sz="900" dirty="0">
                          <a:effectLst/>
                        </a:rPr>
                        <a:t> </a:t>
                      </a:r>
                      <a:r>
                        <a:rPr lang="en-US" sz="900" dirty="0" err="1">
                          <a:effectLst/>
                        </a:rPr>
                        <a:t>რეგისტრი</a:t>
                      </a:r>
                      <a:r>
                        <a:rPr lang="en-US" sz="900" dirty="0">
                          <a:effectLst/>
                        </a:rPr>
                        <a:t> </a:t>
                      </a:r>
                      <a:r>
                        <a:rPr lang="en-US" sz="900" dirty="0" err="1">
                          <a:effectLst/>
                        </a:rPr>
                        <a:t>და</a:t>
                      </a:r>
                      <a:r>
                        <a:rPr lang="en-US" sz="900" dirty="0">
                          <a:effectLst/>
                        </a:rPr>
                        <a:t> </a:t>
                      </a:r>
                      <a:r>
                        <a:rPr lang="ka-GE" sz="900" dirty="0" smtClean="0">
                          <a:effectLst/>
                        </a:rPr>
                        <a:t>ანახლებს </a:t>
                      </a:r>
                      <a:r>
                        <a:rPr lang="en-US" sz="900" dirty="0" err="1" smtClean="0">
                          <a:effectLst/>
                        </a:rPr>
                        <a:t>კვარტალურად</a:t>
                      </a:r>
                      <a:endParaRPr lang="en-US" sz="1000" dirty="0">
                        <a:effectLst/>
                        <a:latin typeface="Calibri" panose="020F0502020204030204" pitchFamily="34" charset="0"/>
                        <a:ea typeface="Calibri" panose="020F0502020204030204" pitchFamily="34" charset="0"/>
                      </a:endParaRPr>
                    </a:p>
                  </a:txBody>
                  <a:tcPr marL="36302" marR="36302" marT="0" marB="0" anchor="b"/>
                </a:tc>
                <a:tc>
                  <a:txBody>
                    <a:bodyPr/>
                    <a:lstStyle/>
                    <a:p>
                      <a:pPr>
                        <a:lnSpc>
                          <a:spcPct val="107000"/>
                        </a:lnSpc>
                        <a:spcAft>
                          <a:spcPts val="0"/>
                        </a:spcAft>
                      </a:pPr>
                      <a:r>
                        <a:rPr lang="en-US" sz="900" dirty="0">
                          <a:effectLst/>
                        </a:rPr>
                        <a:t> </a:t>
                      </a:r>
                      <a:endParaRPr lang="en-US" sz="1000" dirty="0">
                        <a:effectLst/>
                        <a:latin typeface="Calibri" panose="020F0502020204030204" pitchFamily="34" charset="0"/>
                        <a:ea typeface="Calibri" panose="020F0502020204030204" pitchFamily="34" charset="0"/>
                      </a:endParaRPr>
                    </a:p>
                  </a:txBody>
                  <a:tcPr marL="36302" marR="36302" marT="0" marB="0" anchor="b"/>
                </a:tc>
              </a:tr>
            </a:tbl>
          </a:graphicData>
        </a:graphic>
      </p:graphicFrame>
    </p:spTree>
    <p:extLst>
      <p:ext uri="{BB962C8B-B14F-4D97-AF65-F5344CB8AC3E}">
        <p14:creationId xmlns:p14="http://schemas.microsoft.com/office/powerpoint/2010/main" val="161279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F75AD06-DFC4-4B3A-8490-330823D0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C587C93-0840-40DF-96D5-D1F2137E64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xmlns="" id="{5E02D55A-F529-4B19-BAF9-F63240A7B4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xmlns="" id="{60367E3C-3947-493D-9458-5955DB20AE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E8D9785-21DB-4CE6-B138-2999AD61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43AA5AD5-8F29-4165-8112-305DDDDDD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2A4EC0CF-F38F-4D7F-B48D-9A26E814DF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xmlns="" id="{47A3A52F-BCB3-444D-9372-EE018B135C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xmlns="" id="{91E32C13-DED6-4967-85B8-68DD77103F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8DDA515-BC6A-47FB-951E-E1E7928750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B97EEFA7-6787-4EC0-8284-6D3D273061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1A9621AC-50AB-4B43-896D-78FE571A38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Table 1"/>
          <p:cNvGraphicFramePr>
            <a:graphicFrameLocks noGrp="1"/>
          </p:cNvGraphicFramePr>
          <p:nvPr>
            <p:extLst>
              <p:ext uri="{D42A27DB-BD31-4B8C-83A1-F6EECF244321}">
                <p14:modId xmlns:p14="http://schemas.microsoft.com/office/powerpoint/2010/main" val="1614416277"/>
              </p:ext>
            </p:extLst>
          </p:nvPr>
        </p:nvGraphicFramePr>
        <p:xfrm>
          <a:off x="335666" y="70955"/>
          <a:ext cx="11331615" cy="6795046"/>
        </p:xfrm>
        <a:graphic>
          <a:graphicData uri="http://schemas.openxmlformats.org/drawingml/2006/table">
            <a:tbl>
              <a:tblPr firstRow="1" firstCol="1" bandRow="1">
                <a:tableStyleId>{5C22544A-7EE6-4342-B048-85BDC9FD1C3A}</a:tableStyleId>
              </a:tblPr>
              <a:tblGrid>
                <a:gridCol w="369772"/>
                <a:gridCol w="3822232"/>
                <a:gridCol w="5535255"/>
                <a:gridCol w="1604356"/>
              </a:tblGrid>
              <a:tr h="363339">
                <a:tc>
                  <a:txBody>
                    <a:bodyPr/>
                    <a:lstStyle/>
                    <a:p>
                      <a:pPr algn="ct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ამოცანები</a:t>
                      </a:r>
                      <a:r>
                        <a:rPr lang="en-US" sz="1400" dirty="0">
                          <a:effectLst/>
                        </a:rPr>
                        <a:t> </a:t>
                      </a:r>
                      <a:r>
                        <a:rPr lang="en-US" sz="1400" dirty="0" err="1">
                          <a:effectLst/>
                        </a:rPr>
                        <a:t>და</a:t>
                      </a:r>
                      <a:r>
                        <a:rPr lang="en-US" sz="1400" dirty="0">
                          <a:effectLst/>
                        </a:rPr>
                        <a:t> </a:t>
                      </a:r>
                      <a:r>
                        <a:rPr lang="en-US" sz="1400" dirty="0" err="1">
                          <a:effectLst/>
                        </a:rPr>
                        <a:t>სტრატეგიული</a:t>
                      </a:r>
                      <a:r>
                        <a:rPr lang="en-US" sz="1400" dirty="0">
                          <a:effectLst/>
                        </a:rPr>
                        <a:t> </a:t>
                      </a:r>
                      <a:r>
                        <a:rPr lang="en-US" sz="1400" dirty="0" err="1">
                          <a:effectLst/>
                        </a:rPr>
                        <a:t>ღონისძიებები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მოსალოდნელი</a:t>
                      </a:r>
                      <a:r>
                        <a:rPr lang="en-US" sz="1400" dirty="0">
                          <a:effectLst/>
                        </a:rPr>
                        <a:t> </a:t>
                      </a:r>
                      <a:r>
                        <a:rPr lang="en-US" sz="1400" dirty="0" err="1">
                          <a:effectLst/>
                        </a:rPr>
                        <a:t>შედეგი</a:t>
                      </a:r>
                      <a:r>
                        <a:rPr lang="en-US" sz="1400" dirty="0">
                          <a:effectLst/>
                        </a:rPr>
                        <a:t> </a:t>
                      </a:r>
                      <a:endParaRPr lang="en-US" sz="1800" dirty="0">
                        <a:effectLst/>
                        <a:latin typeface="Calibri" panose="020F0502020204030204" pitchFamily="34" charset="0"/>
                        <a:ea typeface="Calibri" panose="020F0502020204030204" pitchFamily="34" charset="0"/>
                      </a:endParaRPr>
                    </a:p>
                  </a:txBody>
                  <a:tcPr marL="60404" marR="60404" marT="0" marB="0" anchor="b"/>
                </a:tc>
                <a:tc>
                  <a:txBody>
                    <a:bodyPr/>
                    <a:lstStyle/>
                    <a:p>
                      <a:pPr algn="ctr">
                        <a:lnSpc>
                          <a:spcPct val="107000"/>
                        </a:lnSpc>
                        <a:spcAft>
                          <a:spcPts val="0"/>
                        </a:spcAft>
                      </a:pPr>
                      <a:r>
                        <a:rPr lang="en-US" sz="1400" dirty="0" err="1">
                          <a:effectLst/>
                        </a:rPr>
                        <a:t>დასრულების</a:t>
                      </a:r>
                      <a:r>
                        <a:rPr lang="en-US" sz="1400" dirty="0">
                          <a:effectLst/>
                        </a:rPr>
                        <a:t> </a:t>
                      </a:r>
                      <a:r>
                        <a:rPr lang="en-US" sz="1400" dirty="0" err="1">
                          <a:effectLst/>
                        </a:rPr>
                        <a:t>ვადა</a:t>
                      </a:r>
                      <a:endParaRPr lang="en-US" sz="1800" dirty="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ამოცანა 7: ჯანმრთელობის ხელშეწყობა, რისკის კომუნიკაცია და სამოქალაქო ცნობიერების გაძლიერება</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63339">
                <a:tc>
                  <a:txBody>
                    <a:bodyPr/>
                    <a:lstStyle/>
                    <a:p>
                      <a:pPr algn="ctr">
                        <a:lnSpc>
                          <a:spcPct val="107000"/>
                        </a:lnSpc>
                        <a:spcAft>
                          <a:spcPts val="0"/>
                        </a:spcAft>
                      </a:pPr>
                      <a:r>
                        <a:rPr lang="en-US" sz="1200">
                          <a:effectLst/>
                        </a:rPr>
                        <a:t>7.1.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სხვადასხვა რისკ-ჯგუფებთან მიმართებაში, რისკის კომუნიკაციის განსხვავებული სტრატეგიის დანერგვა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მაღალი რისკ-ჯგუფებისა და მოწყვლადი ფენებისთვის (ხანდაზმულები, ქრონიკული დაავადებების მქონენი)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სპეციფიკური მიდგომის შემუშავება შშმ პირებისთვის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შშმ პირებისთვის ადაპტირებული მეთდოლოგიით COVID-კამპანიის კომპონენტების მიწოდება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55924">
                <a:tc>
                  <a:txBody>
                    <a:bodyPr/>
                    <a:lstStyle/>
                    <a:p>
                      <a:pPr algn="ctr">
                        <a:lnSpc>
                          <a:spcPct val="107000"/>
                        </a:lnSpc>
                        <a:spcAft>
                          <a:spcPts val="0"/>
                        </a:spcAft>
                      </a:pPr>
                      <a:r>
                        <a:rPr lang="en-US" sz="1200">
                          <a:effectLst/>
                        </a:rPr>
                        <a:t>7.3.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რისკის კომუნიკაციის განსხვავებული მიდგომის შემუშავება დაბალი რისკის მქონე ჯგუფებისთვის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დაბალი რისკ-ჯგუფებისთვის სპეციფიური კამპანიები იმართება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7.4.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err="1">
                          <a:effectLst/>
                        </a:rPr>
                        <a:t>ცხოვრების</a:t>
                      </a:r>
                      <a:r>
                        <a:rPr lang="en-US" sz="1200" dirty="0">
                          <a:effectLst/>
                        </a:rPr>
                        <a:t> </a:t>
                      </a:r>
                      <a:r>
                        <a:rPr lang="en-US" sz="1200" dirty="0" err="1">
                          <a:effectLst/>
                        </a:rPr>
                        <a:t>ჯანსაღი</a:t>
                      </a:r>
                      <a:r>
                        <a:rPr lang="en-US" sz="1200" dirty="0">
                          <a:effectLst/>
                        </a:rPr>
                        <a:t> </a:t>
                      </a:r>
                      <a:r>
                        <a:rPr lang="en-US" sz="1200" dirty="0" err="1">
                          <a:effectLst/>
                        </a:rPr>
                        <a:t>წესის</a:t>
                      </a:r>
                      <a:r>
                        <a:rPr lang="en-US" sz="1200" dirty="0">
                          <a:effectLst/>
                        </a:rPr>
                        <a:t> </a:t>
                      </a:r>
                      <a:r>
                        <a:rPr lang="en-US" sz="1200" dirty="0" err="1">
                          <a:effectLst/>
                        </a:rPr>
                        <a:t>დანერგვაზე</a:t>
                      </a:r>
                      <a:r>
                        <a:rPr lang="en-US" sz="1200" dirty="0">
                          <a:effectLst/>
                        </a:rPr>
                        <a:t> </a:t>
                      </a:r>
                      <a:r>
                        <a:rPr lang="en-US" sz="1200" dirty="0" err="1">
                          <a:effectLst/>
                        </a:rPr>
                        <a:t>მიმართული</a:t>
                      </a:r>
                      <a:r>
                        <a:rPr lang="en-US" sz="1200" dirty="0">
                          <a:effectLst/>
                        </a:rPr>
                        <a:t> </a:t>
                      </a:r>
                      <a:r>
                        <a:rPr lang="en-US" sz="1200" dirty="0" err="1">
                          <a:effectLst/>
                        </a:rPr>
                        <a:t>კამპანიის</a:t>
                      </a:r>
                      <a:r>
                        <a:rPr lang="en-US" sz="1200" dirty="0">
                          <a:effectLst/>
                        </a:rPr>
                        <a:t> </a:t>
                      </a:r>
                      <a:r>
                        <a:rPr lang="en-US" sz="1200" dirty="0" err="1">
                          <a:effectLst/>
                        </a:rPr>
                        <a:t>ადაპტირება</a:t>
                      </a:r>
                      <a:r>
                        <a:rPr lang="en-US" sz="1200" dirty="0">
                          <a:effectLst/>
                        </a:rPr>
                        <a:t> COVID-19-ის </a:t>
                      </a:r>
                      <a:r>
                        <a:rPr lang="en-US" sz="1200" dirty="0" err="1">
                          <a:effectLst/>
                        </a:rPr>
                        <a:t>პანდემიასთან</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COVID-რეალობასთან ადაპტირებული, განახლებული კამპანიები ცხოვრების ჯანსაღი წესის მიმართულებით</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დეკემბერი</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gridSpan="4">
                  <a:txBody>
                    <a:bodyPr/>
                    <a:lstStyle/>
                    <a:p>
                      <a:pPr>
                        <a:lnSpc>
                          <a:spcPct val="107000"/>
                        </a:lnSpc>
                        <a:spcAft>
                          <a:spcPts val="0"/>
                        </a:spcAft>
                      </a:pPr>
                      <a:r>
                        <a:rPr lang="en-US" sz="1200">
                          <a:effectLst/>
                        </a:rPr>
                        <a:t>8. დამატებითი ღონისძიებები, რომელიც ხელს შეუწყობს ყველა ამოცანის შესრულებას </a:t>
                      </a:r>
                      <a:endParaRPr lang="en-US" sz="1600">
                        <a:effectLst/>
                        <a:latin typeface="Calibri" panose="020F0502020204030204" pitchFamily="34" charset="0"/>
                        <a:ea typeface="Calibri" panose="020F0502020204030204" pitchFamily="34" charset="0"/>
                      </a:endParaRPr>
                    </a:p>
                  </a:txBody>
                  <a:tcPr marL="60404" marR="60404"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38265">
                <a:tc>
                  <a:txBody>
                    <a:bodyPr/>
                    <a:lstStyle/>
                    <a:p>
                      <a:pPr algn="ctr">
                        <a:lnSpc>
                          <a:spcPct val="107000"/>
                        </a:lnSpc>
                        <a:spcAft>
                          <a:spcPts val="0"/>
                        </a:spcAft>
                      </a:pPr>
                      <a:r>
                        <a:rPr lang="en-US" sz="1200">
                          <a:effectLst/>
                        </a:rPr>
                        <a:t>8.1.</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მხარდამჭერი კვლევები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პოპულაციის</a:t>
                      </a:r>
                      <a:r>
                        <a:rPr lang="en-US" sz="1200" dirty="0" smtClean="0">
                          <a:effectLst/>
                        </a:rPr>
                        <a:t> </a:t>
                      </a:r>
                      <a:r>
                        <a:rPr lang="en-US" sz="1200" dirty="0" err="1">
                          <a:effectLst/>
                        </a:rPr>
                        <a:t>იმუნურობის</a:t>
                      </a:r>
                      <a:r>
                        <a:rPr lang="en-US" sz="1200" dirty="0">
                          <a:effectLst/>
                        </a:rPr>
                        <a:t> </a:t>
                      </a:r>
                      <a:r>
                        <a:rPr lang="en-US" sz="1200" dirty="0" err="1">
                          <a:effectLst/>
                        </a:rPr>
                        <a:t>შეფასება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აღწერილობითი</a:t>
                      </a:r>
                      <a:r>
                        <a:rPr lang="en-US" sz="1200" dirty="0" smtClean="0">
                          <a:effectLst/>
                        </a:rPr>
                        <a:t> </a:t>
                      </a:r>
                      <a:r>
                        <a:rPr lang="en-US" sz="1200" dirty="0" err="1">
                          <a:effectLst/>
                        </a:rPr>
                        <a:t>ანალიზი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ნამატი</a:t>
                      </a:r>
                      <a:r>
                        <a:rPr lang="en-US" sz="1200" dirty="0" smtClean="0">
                          <a:effectLst/>
                        </a:rPr>
                        <a:t> </a:t>
                      </a:r>
                      <a:r>
                        <a:rPr lang="en-US" sz="1200" dirty="0" err="1">
                          <a:effectLst/>
                        </a:rPr>
                        <a:t>სიკვდილიანობის</a:t>
                      </a:r>
                      <a:r>
                        <a:rPr lang="en-US" sz="1200" dirty="0">
                          <a:effectLst/>
                        </a:rPr>
                        <a:t> </a:t>
                      </a:r>
                      <a:r>
                        <a:rPr lang="en-US" sz="1200" dirty="0" err="1">
                          <a:effectLst/>
                        </a:rPr>
                        <a:t>მონიტორინგი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gn="just">
                        <a:lnSpc>
                          <a:spcPct val="107000"/>
                        </a:lnSpc>
                        <a:spcAft>
                          <a:spcPts val="0"/>
                        </a:spcAft>
                      </a:pPr>
                      <a:r>
                        <a:rPr lang="ka-GE" sz="1200" dirty="0" smtClean="0">
                          <a:effectLst/>
                        </a:rPr>
                        <a:t>        </a:t>
                      </a:r>
                      <a:r>
                        <a:rPr lang="en-US" sz="1200" dirty="0" err="1" smtClean="0">
                          <a:effectLst/>
                        </a:rPr>
                        <a:t>კვლევა</a:t>
                      </a:r>
                      <a:r>
                        <a:rPr lang="en-US" sz="1200" dirty="0" smtClean="0">
                          <a:effectLst/>
                        </a:rPr>
                        <a:t> </a:t>
                      </a:r>
                      <a:r>
                        <a:rPr lang="en-US" sz="1200" dirty="0" err="1">
                          <a:effectLst/>
                        </a:rPr>
                        <a:t>მოსახლეობის</a:t>
                      </a:r>
                      <a:r>
                        <a:rPr lang="en-US" sz="1200" dirty="0">
                          <a:effectLst/>
                        </a:rPr>
                        <a:t> </a:t>
                      </a:r>
                      <a:r>
                        <a:rPr lang="en-US" sz="1200" dirty="0" err="1">
                          <a:effectLst/>
                        </a:rPr>
                        <a:t>სამედიცინო</a:t>
                      </a:r>
                      <a:r>
                        <a:rPr lang="en-US" sz="1200" dirty="0">
                          <a:effectLst/>
                        </a:rPr>
                        <a:t> </a:t>
                      </a:r>
                      <a:r>
                        <a:rPr lang="en-US" sz="1200" dirty="0" err="1">
                          <a:effectLst/>
                        </a:rPr>
                        <a:t>საჭიროებების</a:t>
                      </a:r>
                      <a:r>
                        <a:rPr lang="en-US" sz="1200" dirty="0">
                          <a:effectLst/>
                        </a:rPr>
                        <a:t> </a:t>
                      </a:r>
                      <a:r>
                        <a:rPr lang="en-US" sz="1200" dirty="0" err="1">
                          <a:effectLst/>
                        </a:rPr>
                        <a:t>შესახებ</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ctr"/>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8.2.</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ლოგისტიკა, შესყიდვა და მარაგები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ka-GE" sz="1200" dirty="0" smtClean="0">
                          <a:effectLst/>
                        </a:rPr>
                        <a:t>        </a:t>
                      </a:r>
                      <a:r>
                        <a:rPr lang="en-US" sz="1200" dirty="0" err="1" smtClean="0">
                          <a:effectLst/>
                        </a:rPr>
                        <a:t>სწრაფი</a:t>
                      </a:r>
                      <a:r>
                        <a:rPr lang="en-US" sz="1200" dirty="0" smtClean="0">
                          <a:effectLst/>
                        </a:rPr>
                        <a:t> </a:t>
                      </a:r>
                      <a:r>
                        <a:rPr lang="en-US" sz="1200" dirty="0" err="1">
                          <a:effectLst/>
                        </a:rPr>
                        <a:t>ანტიგენ-ანტისხეული</a:t>
                      </a:r>
                      <a:r>
                        <a:rPr lang="en-US" sz="1200" dirty="0">
                          <a:effectLst/>
                        </a:rPr>
                        <a:t> </a:t>
                      </a:r>
                      <a:r>
                        <a:rPr lang="en-US" sz="1200" dirty="0" err="1">
                          <a:effectLst/>
                        </a:rPr>
                        <a:t>ტესტების</a:t>
                      </a:r>
                      <a:r>
                        <a:rPr lang="en-US" sz="1200" dirty="0">
                          <a:effectLst/>
                        </a:rPr>
                        <a:t> </a:t>
                      </a:r>
                      <a:r>
                        <a:rPr lang="en-US" sz="1200" dirty="0" err="1">
                          <a:effectLst/>
                        </a:rPr>
                        <a:t>მარაგი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200 000 (</a:t>
                      </a:r>
                      <a:r>
                        <a:rPr lang="en-US" sz="1200" dirty="0" err="1">
                          <a:effectLst/>
                        </a:rPr>
                        <a:t>თვეში</a:t>
                      </a:r>
                      <a:r>
                        <a:rPr lang="en-US" sz="1200" dirty="0">
                          <a:effectLst/>
                        </a:rPr>
                        <a:t> </a:t>
                      </a:r>
                      <a:r>
                        <a:rPr lang="en-US" sz="1200" dirty="0" err="1">
                          <a:effectLst/>
                        </a:rPr>
                        <a:t>ხარჯვა</a:t>
                      </a:r>
                      <a:r>
                        <a:rPr lang="en-US" sz="1200" dirty="0">
                          <a:effectLst/>
                        </a:rPr>
                        <a:t> 45 000)</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 წლის ბოლომდე</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ბ</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PCR </a:t>
                      </a:r>
                      <a:r>
                        <a:rPr lang="en-US" sz="1200" dirty="0" err="1">
                          <a:effectLst/>
                        </a:rPr>
                        <a:t>ტესტირებისთვის</a:t>
                      </a:r>
                      <a:r>
                        <a:rPr lang="en-US" sz="1200" dirty="0">
                          <a:effectLst/>
                        </a:rPr>
                        <a:t> </a:t>
                      </a:r>
                      <a:r>
                        <a:rPr lang="en-US" sz="1200" dirty="0" err="1">
                          <a:effectLst/>
                        </a:rPr>
                        <a:t>ტესტების</a:t>
                      </a:r>
                      <a:r>
                        <a:rPr lang="en-US" sz="1200" dirty="0">
                          <a:effectLst/>
                        </a:rPr>
                        <a:t> </a:t>
                      </a:r>
                      <a:r>
                        <a:rPr lang="en-US" sz="1200" dirty="0" err="1">
                          <a:effectLst/>
                        </a:rPr>
                        <a:t>შესყიდვა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1 290 000 ტესტი </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63339">
                <a:tc>
                  <a:txBody>
                    <a:bodyPr/>
                    <a:lstStyle/>
                    <a:p>
                      <a:pPr algn="ctr">
                        <a:lnSpc>
                          <a:spcPct val="107000"/>
                        </a:lnSpc>
                        <a:spcAft>
                          <a:spcPts val="0"/>
                        </a:spcAft>
                      </a:pPr>
                      <a:r>
                        <a:rPr lang="en-US" sz="1200">
                          <a:effectLst/>
                        </a:rPr>
                        <a:t>გ</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პირადი</a:t>
                      </a:r>
                      <a:r>
                        <a:rPr lang="en-US" sz="1200" dirty="0" smtClean="0">
                          <a:effectLst/>
                        </a:rPr>
                        <a:t> </a:t>
                      </a:r>
                      <a:r>
                        <a:rPr lang="en-US" sz="1200" dirty="0" err="1">
                          <a:effectLst/>
                        </a:rPr>
                        <a:t>დაცვის</a:t>
                      </a:r>
                      <a:r>
                        <a:rPr lang="en-US" sz="1200" dirty="0">
                          <a:effectLst/>
                        </a:rPr>
                        <a:t> </a:t>
                      </a:r>
                      <a:r>
                        <a:rPr lang="en-US" sz="1200" dirty="0" err="1">
                          <a:effectLst/>
                        </a:rPr>
                        <a:t>საშუალებების</a:t>
                      </a:r>
                      <a:r>
                        <a:rPr lang="en-US" sz="1200" dirty="0">
                          <a:effectLst/>
                        </a:rPr>
                        <a:t> </a:t>
                      </a:r>
                      <a:r>
                        <a:rPr lang="en-US" sz="1200" dirty="0" err="1">
                          <a:effectLst/>
                        </a:rPr>
                        <a:t>სტრატეგიული</a:t>
                      </a:r>
                      <a:r>
                        <a:rPr lang="en-US" sz="1200" dirty="0">
                          <a:effectLst/>
                        </a:rPr>
                        <a:t> </a:t>
                      </a:r>
                      <a:r>
                        <a:rPr lang="en-US" sz="1200" dirty="0" err="1">
                          <a:effectLst/>
                        </a:rPr>
                        <a:t>მარაგები</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მარაგები დკსჯეც და საგანგებო მდგომარეობების მართვის სამსახურისთვის მიმდინარე საჭიროებების დასაფარად. 3 თვის სტარტეგიული მარაგი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დ</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გრიპის</a:t>
                      </a:r>
                      <a:r>
                        <a:rPr lang="en-US" sz="1200" dirty="0" smtClean="0">
                          <a:effectLst/>
                        </a:rPr>
                        <a:t> </a:t>
                      </a:r>
                      <a:r>
                        <a:rPr lang="en-US" sz="1200" dirty="0" err="1">
                          <a:effectLst/>
                        </a:rPr>
                        <a:t>საწინააღმდეგო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235 000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ე</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a:t>
                      </a:r>
                      <a:r>
                        <a:rPr lang="en-US" sz="1200" dirty="0" err="1" smtClean="0">
                          <a:effectLst/>
                        </a:rPr>
                        <a:t>პნევმონიის</a:t>
                      </a:r>
                      <a:r>
                        <a:rPr lang="en-US" sz="1200" dirty="0" smtClean="0">
                          <a:effectLst/>
                        </a:rPr>
                        <a:t> </a:t>
                      </a:r>
                      <a:r>
                        <a:rPr lang="en-US" sz="1200" dirty="0" err="1">
                          <a:effectLst/>
                        </a:rPr>
                        <a:t>საწინააღდეგო</a:t>
                      </a:r>
                      <a:r>
                        <a:rPr lang="en-US" sz="1200" dirty="0">
                          <a:effectLst/>
                        </a:rPr>
                        <a:t> </a:t>
                      </a:r>
                      <a:r>
                        <a:rPr lang="en-US" sz="1200" dirty="0" err="1">
                          <a:effectLst/>
                        </a:rPr>
                        <a:t>ვაქცინა</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215037">
                <a:tc>
                  <a:txBody>
                    <a:bodyPr/>
                    <a:lstStyle/>
                    <a:p>
                      <a:pPr algn="ctr">
                        <a:lnSpc>
                          <a:spcPct val="107000"/>
                        </a:lnSpc>
                        <a:spcAft>
                          <a:spcPts val="0"/>
                        </a:spcAft>
                      </a:pPr>
                      <a:r>
                        <a:rPr lang="en-US" sz="1200">
                          <a:effectLst/>
                        </a:rPr>
                        <a:t>ვ</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smtClean="0">
                          <a:effectLst/>
                        </a:rPr>
                        <a:t>         COVID-19 </a:t>
                      </a:r>
                      <a:r>
                        <a:rPr lang="en-US" sz="1200" dirty="0" err="1">
                          <a:effectLst/>
                        </a:rPr>
                        <a:t>ის</a:t>
                      </a:r>
                      <a:r>
                        <a:rPr lang="en-US" sz="1200" dirty="0">
                          <a:effectLst/>
                        </a:rPr>
                        <a:t> </a:t>
                      </a:r>
                      <a:r>
                        <a:rPr lang="en-US" sz="1200" dirty="0" err="1">
                          <a:effectLst/>
                        </a:rPr>
                        <a:t>საწინააღმდეგო</a:t>
                      </a:r>
                      <a:r>
                        <a:rPr lang="en-US" sz="1200" dirty="0">
                          <a:effectLst/>
                        </a:rPr>
                        <a:t> </a:t>
                      </a:r>
                      <a:r>
                        <a:rPr lang="en-US" sz="1200" dirty="0" err="1">
                          <a:effectLst/>
                        </a:rPr>
                        <a:t>ვაქცინა</a:t>
                      </a: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1 500 000 დოზა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8.3.</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საინფორმაციო ტექნოლოგიები და ინოვაციები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ტელემედიცინის აპარატურა 50 პჯდ ობიექტისთვის</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2020-2021 წწ</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8.4.</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მულტისექტორული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საკოორდინაციო საბჭოს ყოველკვირეული შეხვედრები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 </a:t>
                      </a:r>
                      <a:endParaRPr lang="en-US" sz="1600">
                        <a:effectLst/>
                        <a:latin typeface="Calibri" panose="020F0502020204030204" pitchFamily="34" charset="0"/>
                        <a:ea typeface="Calibri" panose="020F0502020204030204" pitchFamily="34" charset="0"/>
                      </a:endParaRPr>
                    </a:p>
                  </a:txBody>
                  <a:tcPr marL="60404" marR="60404" marT="0" marB="0" anchor="b"/>
                </a:tc>
              </a:tr>
              <a:tr h="338265">
                <a:tc>
                  <a:txBody>
                    <a:bodyPr/>
                    <a:lstStyle/>
                    <a:p>
                      <a:pPr algn="ctr">
                        <a:lnSpc>
                          <a:spcPct val="107000"/>
                        </a:lnSpc>
                        <a:spcAft>
                          <a:spcPts val="0"/>
                        </a:spcAft>
                      </a:pPr>
                      <a:r>
                        <a:rPr lang="en-US" sz="1200">
                          <a:effectLst/>
                        </a:rPr>
                        <a:t>8.5.</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თანამშრომლობა</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a:effectLst/>
                        </a:rPr>
                        <a:t>საერთაშორისო დახმარების წილი COVID-19-ზე პასუხში</a:t>
                      </a:r>
                      <a:endParaRPr lang="en-US" sz="1600">
                        <a:effectLst/>
                        <a:latin typeface="Calibri" panose="020F0502020204030204" pitchFamily="34" charset="0"/>
                        <a:ea typeface="Calibri" panose="020F0502020204030204" pitchFamily="34" charset="0"/>
                      </a:endParaRPr>
                    </a:p>
                  </a:txBody>
                  <a:tcPr marL="60404" marR="60404" marT="0" marB="0" anchor="b"/>
                </a:tc>
                <a:tc>
                  <a:txBody>
                    <a:bodyPr/>
                    <a:lstStyle/>
                    <a:p>
                      <a:pPr>
                        <a:lnSpc>
                          <a:spcPct val="107000"/>
                        </a:lnSpc>
                        <a:spcAft>
                          <a:spcPts val="0"/>
                        </a:spcAft>
                      </a:pPr>
                      <a:r>
                        <a:rPr lang="en-US" sz="1200" dirty="0">
                          <a:effectLst/>
                        </a:rPr>
                        <a:t> </a:t>
                      </a:r>
                      <a:endParaRPr lang="en-US" sz="1600" dirty="0">
                        <a:effectLst/>
                        <a:latin typeface="Calibri" panose="020F0502020204030204" pitchFamily="34" charset="0"/>
                        <a:ea typeface="Calibri" panose="020F0502020204030204" pitchFamily="34" charset="0"/>
                      </a:endParaRPr>
                    </a:p>
                  </a:txBody>
                  <a:tcPr marL="60404" marR="60404" marT="0" marB="0" anchor="b"/>
                </a:tc>
              </a:tr>
            </a:tbl>
          </a:graphicData>
        </a:graphic>
      </p:graphicFrame>
    </p:spTree>
    <p:extLst>
      <p:ext uri="{BB962C8B-B14F-4D97-AF65-F5344CB8AC3E}">
        <p14:creationId xmlns:p14="http://schemas.microsoft.com/office/powerpoint/2010/main" val="65458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59287487"/>
              </p:ext>
            </p:extLst>
          </p:nvPr>
        </p:nvGraphicFramePr>
        <p:xfrm>
          <a:off x="200025" y="539750"/>
          <a:ext cx="6196664" cy="564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val 24">
            <a:extLst>
              <a:ext uri="{FF2B5EF4-FFF2-40B4-BE49-F238E27FC236}">
                <a16:creationId xmlns:a16="http://schemas.microsoft.com/office/drawing/2014/main" xmlns=""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xmlns=""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xmlns=""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xmlns=""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xmlns=""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xmlns=""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xmlns=""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01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F75AD06-DFC4-4B3A-8490-330823D081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C587C93-0840-40DF-96D5-D1F2137E64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xmlns="" id="{5E02D55A-F529-4B19-BAF9-F63240A7B4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xmlns="" id="{60367E3C-3947-493D-9458-5955DB20AE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1E8D9785-21DB-4CE6-B138-2999AD6161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43AA5AD5-8F29-4165-8112-305DDDDDD07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2A4EC0CF-F38F-4D7F-B48D-9A26E814DF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xmlns="" id="{47A3A52F-BCB3-444D-9372-EE018B135C4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xmlns="" id="{91E32C13-DED6-4967-85B8-68DD77103F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xmlns="" id="{38DDA515-BC6A-47FB-951E-E1E7928750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B97EEFA7-6787-4EC0-8284-6D3D273061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1A9621AC-50AB-4B43-896D-78FE571A38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8"/>
          <p:cNvSpPr txBox="1">
            <a:spLocks noChangeArrowheads="1"/>
          </p:cNvSpPr>
          <p:nvPr/>
        </p:nvSpPr>
        <p:spPr bwMode="auto">
          <a:xfrm>
            <a:off x="660505" y="1801792"/>
            <a:ext cx="4944151" cy="37854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lnSpc>
                <a:spcPct val="90000"/>
              </a:lnSpc>
              <a:spcBef>
                <a:spcPct val="0"/>
              </a:spcBef>
              <a:spcAft>
                <a:spcPts val="600"/>
              </a:spcAft>
              <a:buClr>
                <a:srgbClr val="4390EF"/>
              </a:buClr>
              <a:buNone/>
            </a:pPr>
            <a:r>
              <a:rPr lang="en-US" altLang="en-US" b="1" dirty="0">
                <a:latin typeface="+mn-lt"/>
                <a:ea typeface="+mn-ea"/>
                <a:cs typeface="+mn-cs"/>
              </a:rPr>
              <a:t>2021 </a:t>
            </a:r>
            <a:r>
              <a:rPr lang="en-US" altLang="en-US" b="1" dirty="0" err="1">
                <a:latin typeface="+mn-lt"/>
                <a:ea typeface="+mn-ea"/>
                <a:cs typeface="+mn-cs"/>
              </a:rPr>
              <a:t>წლის</a:t>
            </a:r>
            <a:r>
              <a:rPr lang="en-US" altLang="en-US" b="1" dirty="0">
                <a:latin typeface="+mn-lt"/>
                <a:ea typeface="+mn-ea"/>
                <a:cs typeface="+mn-cs"/>
              </a:rPr>
              <a:t> </a:t>
            </a:r>
            <a:r>
              <a:rPr lang="en-US" altLang="en-US" b="1" dirty="0" err="1">
                <a:latin typeface="+mn-lt"/>
                <a:ea typeface="+mn-ea"/>
                <a:cs typeface="+mn-cs"/>
              </a:rPr>
              <a:t>მანძილზე</a:t>
            </a:r>
            <a:r>
              <a:rPr lang="en-US" altLang="en-US" b="1" dirty="0">
                <a:latin typeface="+mn-lt"/>
                <a:ea typeface="+mn-ea"/>
                <a:cs typeface="+mn-cs"/>
              </a:rPr>
              <a:t> </a:t>
            </a:r>
            <a:r>
              <a:rPr lang="en-US" altLang="en-US" b="1" dirty="0" err="1">
                <a:latin typeface="+mn-lt"/>
                <a:ea typeface="+mn-ea"/>
                <a:cs typeface="+mn-cs"/>
              </a:rPr>
              <a:t>განსახორციელებელი</a:t>
            </a:r>
            <a:r>
              <a:rPr lang="en-US" altLang="en-US" b="1" dirty="0">
                <a:latin typeface="+mn-lt"/>
                <a:ea typeface="+mn-ea"/>
                <a:cs typeface="+mn-cs"/>
              </a:rPr>
              <a:t>, </a:t>
            </a:r>
            <a:r>
              <a:rPr lang="en-US" altLang="en-US" b="1" dirty="0" err="1">
                <a:latin typeface="+mn-lt"/>
                <a:ea typeface="+mn-ea"/>
                <a:cs typeface="+mn-cs"/>
              </a:rPr>
              <a:t>გრძელვადიანი</a:t>
            </a:r>
            <a:r>
              <a:rPr lang="en-US" altLang="en-US" b="1" dirty="0">
                <a:latin typeface="+mn-lt"/>
                <a:ea typeface="+mn-ea"/>
                <a:cs typeface="+mn-cs"/>
              </a:rPr>
              <a:t> </a:t>
            </a:r>
            <a:r>
              <a:rPr lang="en-US" altLang="en-US" b="1" dirty="0" err="1">
                <a:latin typeface="+mn-lt"/>
                <a:ea typeface="+mn-ea"/>
                <a:cs typeface="+mn-cs"/>
              </a:rPr>
              <a:t>ღონისძიებები</a:t>
            </a:r>
            <a:endParaRPr lang="en-US" b="1" dirty="0">
              <a:latin typeface="+mn-lt"/>
              <a:ea typeface="+mn-ea"/>
              <a:cs typeface="+mn-cs"/>
            </a:endParaRPr>
          </a:p>
        </p:txBody>
      </p:sp>
      <p:sp>
        <p:nvSpPr>
          <p:cNvPr id="2" name="TextBox 1"/>
          <p:cNvSpPr txBox="1"/>
          <p:nvPr/>
        </p:nvSpPr>
        <p:spPr>
          <a:xfrm>
            <a:off x="11795545" y="2199189"/>
            <a:ext cx="91655" cy="221731"/>
          </a:xfrm>
          <a:prstGeom prst="rect">
            <a:avLst/>
          </a:prstGeom>
          <a:solidFill>
            <a:schemeClr val="bg1"/>
          </a:solidFill>
          <a:ln>
            <a:solidFill>
              <a:schemeClr val="bg1"/>
            </a:solidFill>
          </a:ln>
        </p:spPr>
        <p:txBody>
          <a:bodyPr wrap="square" rtlCol="0">
            <a:spAutoFit/>
          </a:bodyPr>
          <a:lstStyle/>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422" t="5411" r="9486" b="9695"/>
          <a:stretch/>
        </p:blipFill>
        <p:spPr>
          <a:xfrm>
            <a:off x="5470250" y="23144"/>
            <a:ext cx="6544270" cy="6782413"/>
          </a:xfrm>
          <a:prstGeom prst="rect">
            <a:avLst/>
          </a:prstGeom>
        </p:spPr>
      </p:pic>
    </p:spTree>
    <p:extLst>
      <p:ext uri="{BB962C8B-B14F-4D97-AF65-F5344CB8AC3E}">
        <p14:creationId xmlns:p14="http://schemas.microsoft.com/office/powerpoint/2010/main" val="3906173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12516CFA-65A7-4E78-BAF2-F437E0567C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64583843-30E4-4091-87E1-A4A496510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 name="Group 33">
            <a:extLst>
              <a:ext uri="{FF2B5EF4-FFF2-40B4-BE49-F238E27FC236}">
                <a16:creationId xmlns:a16="http://schemas.microsoft.com/office/drawing/2014/main" xmlns="" id="{AE0D2D7F-1DF5-4798-9E63-A71E2D1588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028953" y="0"/>
            <a:ext cx="5163047" cy="3153018"/>
            <a:chOff x="6867015" y="-1"/>
            <a:chExt cx="5324985" cy="3251912"/>
          </a:xfrm>
          <a:solidFill>
            <a:schemeClr val="accent5">
              <a:alpha val="10000"/>
            </a:schemeClr>
          </a:solidFill>
        </p:grpSpPr>
        <p:sp>
          <p:nvSpPr>
            <p:cNvPr id="35" name="Freeform: Shape 34">
              <a:extLst>
                <a:ext uri="{FF2B5EF4-FFF2-40B4-BE49-F238E27FC236}">
                  <a16:creationId xmlns:a16="http://schemas.microsoft.com/office/drawing/2014/main" xmlns="" id="{D197D003-D6F2-4203-A495-66907856AF3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xmlns="" id="{5D0A62B1-BB9A-43BD-81CD-1400F6A227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xmlns="" id="{CFDD9AD5-71EC-4840-9DB9-0EB0E1755F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xmlns="" id="{0E37CA3E-8144-4168-9129-6446C79AED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xmlns="" id="{E7D4F600-F737-4482-BC99-1E1FFC82630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flipH="1">
            <a:off x="-305" y="4146310"/>
            <a:ext cx="3142400" cy="2716805"/>
            <a:chOff x="-305" y="-4155"/>
            <a:chExt cx="2514948" cy="2174333"/>
          </a:xfrm>
        </p:grpSpPr>
        <p:sp>
          <p:nvSpPr>
            <p:cNvPr id="41" name="Freeform: Shape 40">
              <a:extLst>
                <a:ext uri="{FF2B5EF4-FFF2-40B4-BE49-F238E27FC236}">
                  <a16:creationId xmlns:a16="http://schemas.microsoft.com/office/drawing/2014/main" xmlns="" id="{487C2CB5-E3D4-4345-A7B4-6F0039A6A1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xmlns="" id="{ACB1D1D5-E255-4B0E-A7F5-DB2BE5A8D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xmlns="" id="{195D61F8-0B49-44AD-956A-8EE58ECE667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xmlns="" id="{EC645CD3-4985-451E-8683-6C671E17812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
          <p:cNvSpPr>
            <a:spLocks noGrp="1"/>
          </p:cNvSpPr>
          <p:nvPr>
            <p:ph type="ctrTitle"/>
          </p:nvPr>
        </p:nvSpPr>
        <p:spPr/>
        <p:txBody>
          <a:bodyPr/>
          <a:lstStyle/>
          <a:p>
            <a:r>
              <a:rPr lang="ka-GE" dirty="0"/>
              <a:t>შეკითხვები?</a:t>
            </a:r>
            <a:endParaRPr lang="en-US" dirty="0"/>
          </a:p>
        </p:txBody>
      </p:sp>
    </p:spTree>
    <p:extLst>
      <p:ext uri="{BB962C8B-B14F-4D97-AF65-F5344CB8AC3E}">
        <p14:creationId xmlns:p14="http://schemas.microsoft.com/office/powerpoint/2010/main" val="285268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3">
            <a:extLst>
              <a:ext uri="{FF2B5EF4-FFF2-40B4-BE49-F238E27FC236}">
                <a16:creationId xmlns:a16="http://schemas.microsoft.com/office/drawing/2014/main" xmlns="" id="{8CC66E84-2B42-463F-8329-75BA0D521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3810" y="3130041"/>
            <a:ext cx="4036334" cy="2387600"/>
          </a:xfrm>
        </p:spPr>
        <p:txBody>
          <a:bodyPr vert="horz" lIns="91440" tIns="45720" rIns="91440" bIns="45720" rtlCol="0" anchor="t">
            <a:normAutofit/>
          </a:bodyPr>
          <a:lstStyle/>
          <a:p>
            <a:r>
              <a:rPr lang="en-US" sz="5400" dirty="0" err="1"/>
              <a:t>ამოცანები</a:t>
            </a:r>
            <a:endParaRPr lang="en-US" sz="5400" dirty="0"/>
          </a:p>
        </p:txBody>
      </p:sp>
      <p:grpSp>
        <p:nvGrpSpPr>
          <p:cNvPr id="39" name="Group 25">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54317"/>
            <a:ext cx="731521" cy="673460"/>
            <a:chOff x="3940602" y="308034"/>
            <a:chExt cx="2116791" cy="3428999"/>
          </a:xfrm>
          <a:solidFill>
            <a:schemeClr val="accent4"/>
          </a:solidFill>
        </p:grpSpPr>
        <p:sp>
          <p:nvSpPr>
            <p:cNvPr id="40" name="Rectangle 26">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7">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8">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3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2">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849792" y="498294"/>
            <a:ext cx="6797533" cy="5605318"/>
          </a:xfrm>
          <a:prstGeom prst="rect">
            <a:avLst/>
          </a:prstGeom>
        </p:spPr>
      </p:pic>
      <p:sp>
        <p:nvSpPr>
          <p:cNvPr id="14"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3" name="TextBox 2"/>
          <p:cNvSpPr txBox="1"/>
          <p:nvPr/>
        </p:nvSpPr>
        <p:spPr>
          <a:xfrm>
            <a:off x="6520544" y="3091545"/>
            <a:ext cx="4974770" cy="523220"/>
          </a:xfrm>
          <a:prstGeom prst="rect">
            <a:avLst/>
          </a:prstGeom>
          <a:solidFill>
            <a:schemeClr val="bg2"/>
          </a:solidFill>
        </p:spPr>
        <p:txBody>
          <a:bodyPr wrap="square" rtlCol="0">
            <a:spAutoFit/>
          </a:bodyPr>
          <a:lstStyle/>
          <a:p>
            <a:r>
              <a:rPr lang="en-US" sz="1400" dirty="0">
                <a:solidFill>
                  <a:schemeClr val="bg2">
                    <a:lumMod val="25000"/>
                  </a:schemeClr>
                </a:solidFill>
              </a:rPr>
              <a:t>COVID-19-</a:t>
            </a:r>
            <a:r>
              <a:rPr lang="ka-GE" sz="1400" dirty="0">
                <a:solidFill>
                  <a:schemeClr val="bg2">
                    <a:lumMod val="25000"/>
                  </a:schemeClr>
                </a:solidFill>
              </a:rPr>
              <a:t>ზე რეაგირებისთვის პირველადი ჯანდაცვის ქსელის გაძლიერება</a:t>
            </a:r>
            <a:endParaRPr lang="en-US" sz="1400" dirty="0">
              <a:solidFill>
                <a:schemeClr val="bg2">
                  <a:lumMod val="25000"/>
                </a:schemeClr>
              </a:solidFill>
            </a:endParaRPr>
          </a:p>
        </p:txBody>
      </p:sp>
      <p:sp>
        <p:nvSpPr>
          <p:cNvPr id="15" name="TextBox 14"/>
          <p:cNvSpPr txBox="1"/>
          <p:nvPr/>
        </p:nvSpPr>
        <p:spPr>
          <a:xfrm>
            <a:off x="6444344" y="3864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ჰ</a:t>
            </a:r>
            <a:r>
              <a:rPr lang="ka-GE" sz="1400" dirty="0">
                <a:solidFill>
                  <a:schemeClr val="bg2">
                    <a:lumMod val="25000"/>
                  </a:schemeClr>
                </a:solidFill>
              </a:rPr>
              <a:t>ოსპიტალური სექტორის მზაობის უზრუნველყოფა</a:t>
            </a:r>
          </a:p>
          <a:p>
            <a:endParaRPr lang="en-US" sz="1400" dirty="0">
              <a:solidFill>
                <a:schemeClr val="bg2">
                  <a:lumMod val="25000"/>
                </a:schemeClr>
              </a:solidFill>
            </a:endParaRPr>
          </a:p>
        </p:txBody>
      </p:sp>
      <p:sp>
        <p:nvSpPr>
          <p:cNvPr id="17" name="TextBox 16"/>
          <p:cNvSpPr txBox="1"/>
          <p:nvPr/>
        </p:nvSpPr>
        <p:spPr>
          <a:xfrm>
            <a:off x="6509656" y="4626429"/>
            <a:ext cx="5050970" cy="523220"/>
          </a:xfrm>
          <a:prstGeom prst="rect">
            <a:avLst/>
          </a:prstGeom>
          <a:solidFill>
            <a:schemeClr val="bg2"/>
          </a:solidFill>
        </p:spPr>
        <p:txBody>
          <a:bodyPr wrap="square" rtlCol="0">
            <a:spAutoFit/>
          </a:bodyPr>
          <a:lstStyle/>
          <a:p>
            <a:r>
              <a:rPr lang="en-US" sz="1400" dirty="0">
                <a:solidFill>
                  <a:schemeClr val="bg2">
                    <a:lumMod val="25000"/>
                  </a:schemeClr>
                </a:solidFill>
              </a:rPr>
              <a:t>ჯ</a:t>
            </a:r>
            <a:r>
              <a:rPr lang="ka-GE" sz="1400" dirty="0">
                <a:solidFill>
                  <a:schemeClr val="bg2">
                    <a:lumMod val="25000"/>
                  </a:schemeClr>
                </a:solidFill>
              </a:rPr>
              <a:t>ანდაცვის ადამიანური რესურსის მობილიზება, მართვა და მომზადება კოვიდზე რეაგირებისთვის</a:t>
            </a:r>
            <a:endParaRPr lang="en-US" sz="1400" dirty="0">
              <a:solidFill>
                <a:schemeClr val="bg2">
                  <a:lumMod val="25000"/>
                </a:schemeClr>
              </a:solidFill>
            </a:endParaRPr>
          </a:p>
        </p:txBody>
      </p:sp>
    </p:spTree>
    <p:extLst>
      <p:ext uri="{BB962C8B-B14F-4D97-AF65-F5344CB8AC3E}">
        <p14:creationId xmlns:p14="http://schemas.microsoft.com/office/powerpoint/2010/main" val="167477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1" y="365125"/>
            <a:ext cx="11804073" cy="1325563"/>
          </a:xfrm>
        </p:spPr>
        <p:txBody>
          <a:bodyPr>
            <a:normAutofit/>
          </a:bodyPr>
          <a:lstStyle/>
          <a:p>
            <a:r>
              <a:rPr lang="ka-GE" sz="4000" dirty="0">
                <a:latin typeface="Calibri" panose="020F0502020204030204" pitchFamily="34" charset="0"/>
                <a:cs typeface="Calibri" panose="020F0502020204030204" pitchFamily="34" charset="0"/>
              </a:rPr>
              <a:t>დამატებითი მიმართულებები და ღონისძიებები</a:t>
            </a:r>
            <a:endParaRPr lang="nb-NO" sz="40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259502"/>
              </p:ext>
            </p:extLst>
          </p:nvPr>
        </p:nvGraphicFramePr>
        <p:xfrm>
          <a:off x="147782" y="1473201"/>
          <a:ext cx="11951854" cy="476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2369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xmlns="" id="{D266A5D8-E184-4E8F-9001-D6F41E3974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sp>
        <p:nvSpPr>
          <p:cNvPr id="54" name="Rectangle 53">
            <a:extLst>
              <a:ext uri="{FF2B5EF4-FFF2-40B4-BE49-F238E27FC236}">
                <a16:creationId xmlns:a16="http://schemas.microsoft.com/office/drawing/2014/main" xmlns="" id="{BDD7BED2-CC5E-4866-AC0C-DCF928AF8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2597" y="208343"/>
            <a:ext cx="12099401" cy="6748041"/>
          </a:xfrm>
          <a:prstGeom prst="rect">
            <a:avLst/>
          </a:prstGeom>
        </p:spPr>
      </p:pic>
    </p:spTree>
    <p:extLst>
      <p:ext uri="{BB962C8B-B14F-4D97-AF65-F5344CB8AC3E}">
        <p14:creationId xmlns:p14="http://schemas.microsoft.com/office/powerpoint/2010/main" val="10550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230909"/>
            <a:ext cx="10938164" cy="1459779"/>
          </a:xfrm>
        </p:spPr>
        <p:txBody>
          <a:bodyPr>
            <a:normAutofit/>
          </a:bodyPr>
          <a:lstStyle/>
          <a:p>
            <a:r>
              <a:rPr lang="ka-GE" sz="3600" dirty="0">
                <a:latin typeface="Calibri" panose="020F0502020204030204" pitchFamily="34" charset="0"/>
                <a:cs typeface="Calibri" panose="020F0502020204030204" pitchFamily="34" charset="0"/>
              </a:rPr>
              <a:t>ამოცანა 1: საზოგადოებრივი ჯანმრთელობის სისტემის გაძლიერება</a:t>
            </a:r>
            <a:endParaRPr lang="nb-NO"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5037961"/>
              </p:ext>
            </p:extLst>
          </p:nvPr>
        </p:nvGraphicFramePr>
        <p:xfrm>
          <a:off x="228600" y="1502229"/>
          <a:ext cx="11704782" cy="5020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3496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8">
            <a:extLst>
              <a:ext uri="{FF2B5EF4-FFF2-40B4-BE49-F238E27FC236}">
                <a16:creationId xmlns=""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0">
            <a:extLst>
              <a:ext uri="{FF2B5EF4-FFF2-40B4-BE49-F238E27FC236}">
                <a16:creationId xmlns=""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a:extLst>
              <a:ext uri="{FF2B5EF4-FFF2-40B4-BE49-F238E27FC236}">
                <a16:creationId xmlns=""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4">
            <a:extLst>
              <a:ext uri="{FF2B5EF4-FFF2-40B4-BE49-F238E27FC236}">
                <a16:creationId xmlns=""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744" y="79167"/>
            <a:ext cx="11952182" cy="1145743"/>
          </a:xfrm>
        </p:spPr>
        <p:txBody>
          <a:bodyPr>
            <a:normAutofit/>
          </a:bodyPr>
          <a:lstStyle/>
          <a:p>
            <a:r>
              <a:rPr lang="ka-GE" sz="3200" dirty="0">
                <a:latin typeface="Calibri" panose="020F0502020204030204" pitchFamily="34" charset="0"/>
                <a:cs typeface="Calibri" panose="020F0502020204030204" pitchFamily="34" charset="0"/>
              </a:rPr>
              <a:t>ამოცანა 2: ეპიდზედამხედველობის გაძლიერების სტრატეგიული ღონისძიებები</a:t>
            </a:r>
            <a:endParaRPr lang="nb-NO" sz="32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489952"/>
              </p:ext>
            </p:extLst>
          </p:nvPr>
        </p:nvGraphicFramePr>
        <p:xfrm>
          <a:off x="315025" y="1028880"/>
          <a:ext cx="11756901" cy="487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74598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a16="http://schemas.microsoft.com/office/drawing/2014/main" xmlns=""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xmlns=""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4">
            <a:extLst>
              <a:ext uri="{FF2B5EF4-FFF2-40B4-BE49-F238E27FC236}">
                <a16:creationId xmlns:a16="http://schemas.microsoft.com/office/drawing/2014/main" xmlns=""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a:spLocks noChangeArrowheads="1"/>
          </p:cNvSpPr>
          <p:nvPr/>
        </p:nvSpPr>
        <p:spPr bwMode="auto">
          <a:xfrm>
            <a:off x="10037233" y="6522673"/>
            <a:ext cx="1826683" cy="30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400" dirty="0">
                <a:solidFill>
                  <a:schemeClr val="bg1"/>
                </a:solidFill>
                <a:latin typeface="Calibri" panose="020F0502020204030204" pitchFamily="34" charset="0"/>
              </a:rPr>
              <a:t>www.ncdc.ge</a:t>
            </a:r>
            <a:endParaRPr lang="ru-RU" altLang="en-US" sz="1400" dirty="0">
              <a:solidFill>
                <a:schemeClr val="bg1"/>
              </a:solidFill>
              <a:latin typeface="Calibri" panose="020F0502020204030204" pitchFamily="34" charset="0"/>
            </a:endParaRPr>
          </a:p>
        </p:txBody>
      </p:sp>
      <p:sp>
        <p:nvSpPr>
          <p:cNvPr id="2" name="TextBox 1"/>
          <p:cNvSpPr txBox="1"/>
          <p:nvPr/>
        </p:nvSpPr>
        <p:spPr>
          <a:xfrm>
            <a:off x="9502815" y="4988689"/>
            <a:ext cx="85650" cy="208344"/>
          </a:xfrm>
          <a:prstGeom prst="rect">
            <a:avLst/>
          </a:prstGeom>
          <a:solidFill>
            <a:schemeClr val="bg1"/>
          </a:solidFill>
          <a:ln>
            <a:solidFill>
              <a:schemeClr val="bg1"/>
            </a:solidFill>
          </a:ln>
        </p:spPr>
        <p:txBody>
          <a:bodyPr wrap="square" rtlCol="0">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868290103"/>
              </p:ext>
            </p:extLst>
          </p:nvPr>
        </p:nvGraphicFramePr>
        <p:xfrm>
          <a:off x="578735" y="520862"/>
          <a:ext cx="11285182" cy="5856788"/>
        </p:xfrm>
        <a:graphic>
          <a:graphicData uri="http://schemas.openxmlformats.org/drawingml/2006/table">
            <a:tbl>
              <a:tblPr firstRow="1" firstCol="1" bandRow="1"/>
              <a:tblGrid>
                <a:gridCol w="6032408"/>
                <a:gridCol w="5252774"/>
              </a:tblGrid>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მწვანე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ახალი ნორმა</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დღის საშუალო არ აღემატება 5-ს / 100 000 მოსახლეზე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ყვითელი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დაბალი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5.1-10-ს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A9A"/>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ნარინჯისფერი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საშუალო</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ka-GE" sz="200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ინციდენტობის 14 დღიანი საშუალო მერყეობს 10.1-20-ს შორის / 100 000 მოსახლეზე 14 დღის მანძილზე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r>
              <a:tr h="1464197">
                <a:tc>
                  <a:txBody>
                    <a:bodyPr/>
                    <a:lstStyle/>
                    <a:p>
                      <a:pPr algn="ctr">
                        <a:lnSpc>
                          <a:spcPct val="107000"/>
                        </a:lnSpc>
                        <a:spcAft>
                          <a:spcPts val="0"/>
                        </a:spcAft>
                      </a:pPr>
                      <a:r>
                        <a:rPr lang="ka-GE" sz="2800" b="1">
                          <a:effectLst/>
                          <a:latin typeface="Calibri" panose="020F0502020204030204" pitchFamily="34" charset="0"/>
                          <a:ea typeface="Times New Roman" panose="02020603050405020304" pitchFamily="18" charset="0"/>
                          <a:cs typeface="Times New Roman" panose="02020603050405020304" pitchFamily="18" charset="0"/>
                        </a:rPr>
                        <a:t>წითელი განგაშის დონე</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a-GE" sz="2800" i="1">
                          <a:effectLst/>
                          <a:latin typeface="Calibri" panose="020F0502020204030204" pitchFamily="34" charset="0"/>
                          <a:ea typeface="Times New Roman" panose="02020603050405020304" pitchFamily="18" charset="0"/>
                          <a:cs typeface="Times New Roman" panose="02020603050405020304" pitchFamily="18" charset="0"/>
                        </a:rPr>
                        <a:t>მაღალი</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c>
                  <a:txBody>
                    <a:bodyPr/>
                    <a:lstStyle/>
                    <a:p>
                      <a:pPr>
                        <a:lnSpc>
                          <a:spcPct val="107000"/>
                        </a:lnSpc>
                        <a:spcAft>
                          <a:spcPts val="0"/>
                        </a:spcAft>
                      </a:pPr>
                      <a:r>
                        <a:rPr lang="ka-GE" sz="2000" dirty="0">
                          <a:effectLst/>
                          <a:latin typeface="Calibri" panose="020F0502020204030204" pitchFamily="34" charset="0"/>
                          <a:ea typeface="Times New Roman" panose="02020603050405020304" pitchFamily="18" charset="0"/>
                          <a:cs typeface="Times New Roman" panose="02020603050405020304" pitchFamily="18" charset="0"/>
                        </a:rPr>
                        <a:t>ყოველდღიური ინციდენტობა 20-ზე მეტია / 100 000 მოსახლეზე, 14 დღის მანძილზე</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887C"/>
                    </a:solidFill>
                  </a:tcPr>
                </a:tc>
              </a:tr>
            </a:tbl>
          </a:graphicData>
        </a:graphic>
      </p:graphicFrame>
    </p:spTree>
    <p:extLst>
      <p:ext uri="{BB962C8B-B14F-4D97-AF65-F5344CB8AC3E}">
        <p14:creationId xmlns:p14="http://schemas.microsoft.com/office/powerpoint/2010/main" val="2354384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411A56368AE14A9B517B81E8925F8F" ma:contentTypeVersion="10" ma:contentTypeDescription="Create a new document." ma:contentTypeScope="" ma:versionID="d958b33ff70b739370829d6553b7c9c1">
  <xsd:schema xmlns:xsd="http://www.w3.org/2001/XMLSchema" xmlns:xs="http://www.w3.org/2001/XMLSchema" xmlns:p="http://schemas.microsoft.com/office/2006/metadata/properties" xmlns:ns3="15562013-b821-4daa-a63d-48c72bf3491a" targetNamespace="http://schemas.microsoft.com/office/2006/metadata/properties" ma:root="true" ma:fieldsID="74bf7439464435052425e74e3e372af2" ns3:_="">
    <xsd:import namespace="15562013-b821-4daa-a63d-48c72bf34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562013-b821-4daa-a63d-48c72bf34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D3D4BD-EB06-47D9-92D7-1A76BCC323A8}">
  <ds:schemaRefs>
    <ds:schemaRef ds:uri="http://schemas.microsoft.com/sharepoint/v3/contenttype/forms"/>
  </ds:schemaRefs>
</ds:datastoreItem>
</file>

<file path=customXml/itemProps2.xml><?xml version="1.0" encoding="utf-8"?>
<ds:datastoreItem xmlns:ds="http://schemas.openxmlformats.org/officeDocument/2006/customXml" ds:itemID="{64C350EA-76B8-4046-BB27-52E6948BC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562013-b821-4daa-a63d-48c72bf34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BE08A8-A134-4645-B57A-A9DF1471B5D3}">
  <ds:schemaRef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15562013-b821-4daa-a63d-48c72bf3491a"/>
  </ds:schemaRefs>
</ds:datastoreItem>
</file>

<file path=docProps/app.xml><?xml version="1.0" encoding="utf-8"?>
<Properties xmlns="http://schemas.openxmlformats.org/officeDocument/2006/extended-properties" xmlns:vt="http://schemas.openxmlformats.org/officeDocument/2006/docPropsVTypes">
  <Template>TM10001106[[fn=Badge]]</Template>
  <TotalTime>546</TotalTime>
  <Words>3354</Words>
  <Application>Microsoft Office PowerPoint</Application>
  <PresentationFormat>Widescreen</PresentationFormat>
  <Paragraphs>480</Paragraphs>
  <Slides>31</Slides>
  <Notes>30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MS PGothic</vt:lpstr>
      <vt:lpstr>Arial</vt:lpstr>
      <vt:lpstr>Arial,Sans-Serif</vt:lpstr>
      <vt:lpstr>Calibri</vt:lpstr>
      <vt:lpstr>Calibri Light</vt:lpstr>
      <vt:lpstr>Sylfaen</vt:lpstr>
      <vt:lpstr>Times New Roman</vt:lpstr>
      <vt:lpstr>Office Theme</vt:lpstr>
      <vt:lpstr>ჯანდაცვის სექტორის შესაძლებლობების გაძლიერება და გადაუდებელი მზადყოფნა  COVID-19 შემდგომი ტალღებისთვის</vt:lpstr>
      <vt:lpstr>ძირითადი პრინციპები</vt:lpstr>
      <vt:lpstr>PowerPoint Presentation</vt:lpstr>
      <vt:lpstr>ამოცანები</vt:lpstr>
      <vt:lpstr>დამატებითი მიმართულებები და ღონისძიებები</vt:lpstr>
      <vt:lpstr>PowerPoint Presentation</vt:lpstr>
      <vt:lpstr>ამოცანა 1: საზოგადოებრივი ჯანმრთელობის სისტემის გაძლიერება</vt:lpstr>
      <vt:lpstr>ამოცანა 2: ეპიდზედამხედველობის გაძლიერების სტრატეგიული ღონისძიებები</vt:lpstr>
      <vt:lpstr>PowerPoint Presentation</vt:lpstr>
      <vt:lpstr>ინდიკატორები</vt:lpstr>
      <vt:lpstr>ამოცანა 3: ლაბორატორიული სისტემების გაძლიერება, დიაგნოსტიკა და ტესტირება </vt:lpstr>
      <vt:lpstr>PowerPoint Presentation</vt:lpstr>
      <vt:lpstr>ტესტირების შესაძლებლობების გაზრდა</vt:lpstr>
      <vt:lpstr>ინდიკატორები</vt:lpstr>
      <vt:lpstr>ამოცანა 4: COVID- 19-ზე რეაგირებისთვის პირველადი ჯანდაცვის ქსელის გაძლიერება </vt:lpstr>
      <vt:lpstr>ინდიკატორები</vt:lpstr>
      <vt:lpstr>ამოცანა 5: ჰოსპიტალური სექტორის მზაობის უზრუნველყოფა</vt:lpstr>
      <vt:lpstr>ინდიკატორები</vt:lpstr>
      <vt:lpstr>ამოცანა 6: საჭირო ადამიანური რესურსების სპეციალური მომზადება</vt:lpstr>
      <vt:lpstr>ინდიკატორები</vt:lpstr>
      <vt:lpstr>ამოცანა 7: ჯანმრთელობის ხელშეწყობა, რისკის კომუნიკაცია და სამოქალაქო ცნობიერების გაძლიერება</vt:lpstr>
      <vt:lpstr>ინდიკატორები</vt:lpstr>
      <vt:lpstr>ლოგისტიკა</vt:lpstr>
      <vt:lpstr>საინფორმაციო ტექნოლოგიები</vt:lpstr>
      <vt:lpstr>მულტისექტორული თანამშრომლობა</vt:lpstr>
      <vt:lpstr>PowerPoint Presentation</vt:lpstr>
      <vt:lpstr>PowerPoint Presentation</vt:lpstr>
      <vt:lpstr>PowerPoint Presentation</vt:lpstr>
      <vt:lpstr>PowerPoint Presentation</vt:lpstr>
      <vt:lpstr>PowerPoint Presentation</vt:lpstr>
      <vt:lpstr>შეკითხვები?</vt:lpstr>
    </vt:vector>
  </TitlesOfParts>
  <Company>UiT Norges arktiske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ჯანდაცვის სექტორის შესაძლებლობების გაძლიერება და გადაუდებელი მზადყოფნა  COVID-19 შემდგომი ტალღებისთვის</dc:title>
  <dc:creator>Tinatin Manjavidze</dc:creator>
  <cp:lastModifiedBy>Natia Skhvitaridze</cp:lastModifiedBy>
  <cp:revision>275</cp:revision>
  <dcterms:created xsi:type="dcterms:W3CDTF">2020-08-18T05:47:38Z</dcterms:created>
  <dcterms:modified xsi:type="dcterms:W3CDTF">2020-09-16T19:30:24Z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0x010100A2411A56368AE14A9B517B81E8925F8F</vt:lpwstr>
  </property>
</Properties>
</file>